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3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 - iDiv Deckblatt Bild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268" y="6507811"/>
            <a:ext cx="1890055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500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5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5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2000" y="2311104"/>
            <a:ext cx="9120000" cy="2235793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51305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7635" y="1486824"/>
            <a:ext cx="5375999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6" y="1486824"/>
            <a:ext cx="5375999" cy="4536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67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9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61616-E8E7-494E-B3DC-3A063A16D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4376D8E-AD03-4A4C-873D-B4605EC2E8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R packages with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smtClean="0"/>
              <a:t>GitHub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057236" y="449203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Alexander Zizka &amp; Steffen Ehrmann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59537" y="1486824"/>
            <a:ext cx="10854098" cy="4536000"/>
          </a:xfrm>
        </p:spPr>
        <p:txBody>
          <a:bodyPr>
            <a:normAutofit lnSpcReduction="10000"/>
          </a:bodyPr>
          <a:lstStyle/>
          <a:p>
            <a:r>
              <a:rPr lang="en-US" sz="2133" b="0" dirty="0" smtClean="0"/>
              <a:t>9:30 Fixing the </a:t>
            </a:r>
            <a:r>
              <a:rPr lang="en-US" sz="2133" b="0" dirty="0" err="1"/>
              <a:t>G</a:t>
            </a:r>
            <a:r>
              <a:rPr lang="en-US" sz="2133" b="0" dirty="0" err="1" smtClean="0"/>
              <a:t>ithub</a:t>
            </a:r>
            <a:r>
              <a:rPr lang="en-US" sz="2133" b="0" dirty="0" smtClean="0"/>
              <a:t> problem</a:t>
            </a:r>
            <a:endParaRPr lang="en-US" sz="2133" b="0" dirty="0"/>
          </a:p>
          <a:p>
            <a:endParaRPr lang="en-US" sz="533" b="0" dirty="0"/>
          </a:p>
          <a:p>
            <a:r>
              <a:rPr lang="en-US" sz="2133" b="0" dirty="0" smtClean="0"/>
              <a:t>10:00 Lecture &amp; Demo: </a:t>
            </a:r>
            <a:r>
              <a:rPr lang="en-US" sz="2133" b="0" dirty="0"/>
              <a:t>"Package </a:t>
            </a:r>
            <a:r>
              <a:rPr lang="en-US" sz="2133" b="0" dirty="0"/>
              <a:t>testing“</a:t>
            </a:r>
          </a:p>
          <a:p>
            <a:endParaRPr lang="en-US" sz="533" b="0" dirty="0"/>
          </a:p>
          <a:p>
            <a:r>
              <a:rPr lang="en-US" sz="2133" b="0" dirty="0" smtClean="0"/>
              <a:t>10:30 Project work</a:t>
            </a:r>
            <a:endParaRPr lang="en-US" sz="2133" b="0" dirty="0"/>
          </a:p>
          <a:p>
            <a:endParaRPr lang="en-US" sz="533" b="0" dirty="0"/>
          </a:p>
          <a:p>
            <a:r>
              <a:rPr lang="en-US" sz="2133" b="0" dirty="0" smtClean="0"/>
              <a:t>13:00 Demo Code documentation</a:t>
            </a:r>
          </a:p>
          <a:p>
            <a:endParaRPr lang="en-US" sz="500" b="0" dirty="0" smtClean="0"/>
          </a:p>
          <a:p>
            <a:r>
              <a:rPr lang="en-US" sz="2133" b="0" dirty="0" smtClean="0"/>
              <a:t>13:30 Project work</a:t>
            </a:r>
          </a:p>
          <a:p>
            <a:endParaRPr lang="en-US" sz="500" b="0" dirty="0"/>
          </a:p>
          <a:p>
            <a:r>
              <a:rPr lang="en-US" sz="2133" b="0" dirty="0" smtClean="0"/>
              <a:t>15:00 Demo </a:t>
            </a:r>
            <a:r>
              <a:rPr lang="en-US" sz="2133" b="0" smtClean="0"/>
              <a:t>package release</a:t>
            </a:r>
            <a:endParaRPr lang="en-US" sz="2133" b="0" dirty="0"/>
          </a:p>
          <a:p>
            <a:endParaRPr lang="en-US" sz="533" b="0" dirty="0"/>
          </a:p>
          <a:p>
            <a:r>
              <a:rPr lang="en-US" sz="2133" b="0" dirty="0"/>
              <a:t>16:15 </a:t>
            </a:r>
            <a:r>
              <a:rPr lang="en-US" sz="2133" b="0" dirty="0"/>
              <a:t>Student </a:t>
            </a:r>
            <a:r>
              <a:rPr lang="en-US" sz="2133" b="0" dirty="0"/>
              <a:t>presentations</a:t>
            </a:r>
          </a:p>
          <a:p>
            <a:endParaRPr lang="en-US" sz="533" b="0" dirty="0"/>
          </a:p>
          <a:p>
            <a:r>
              <a:rPr lang="en-US" sz="2133" b="0" dirty="0" smtClean="0"/>
              <a:t>17:00 </a:t>
            </a:r>
            <a:r>
              <a:rPr lang="en-US" sz="2133" b="0" dirty="0"/>
              <a:t>Course evaluation and Wrap up</a:t>
            </a:r>
          </a:p>
          <a:p>
            <a:endParaRPr lang="en-US" sz="2133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4267" dirty="0"/>
              <a:t>Schedule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3254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Zizka, Alexander</dc:creator>
  <cp:lastModifiedBy>Zizka, Alexander</cp:lastModifiedBy>
  <cp:revision>1</cp:revision>
  <dcterms:created xsi:type="dcterms:W3CDTF">2019-09-24T06:59:02Z</dcterms:created>
  <dcterms:modified xsi:type="dcterms:W3CDTF">2019-09-24T06:59:18Z</dcterms:modified>
</cp:coreProperties>
</file>