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15" r:id="rId2"/>
    <p:sldId id="317" r:id="rId3"/>
    <p:sldId id="318" r:id="rId4"/>
    <p:sldId id="291" r:id="rId5"/>
    <p:sldId id="320" r:id="rId6"/>
    <p:sldId id="298" r:id="rId7"/>
    <p:sldId id="310" r:id="rId8"/>
    <p:sldId id="313" r:id="rId9"/>
    <p:sldId id="316" r:id="rId10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2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788" y="64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15" r:id="rId8"/>
    <p:sldLayoutId id="2147483916" r:id="rId9"/>
    <p:sldLayoutId id="2147483921" r:id="rId10"/>
    <p:sldLayoutId id="2147483927" r:id="rId11"/>
    <p:sldLayoutId id="2147483923" r:id="rId12"/>
    <p:sldLayoutId id="2147483942" r:id="rId13"/>
    <p:sldLayoutId id="2147483917" r:id="rId14"/>
    <p:sldLayoutId id="2147483922" r:id="rId15"/>
    <p:sldLayoutId id="2147483933" r:id="rId16"/>
    <p:sldLayoutId id="2147483932" r:id="rId17"/>
    <p:sldLayoutId id="2147483929" r:id="rId18"/>
    <p:sldLayoutId id="2147483930" r:id="rId19"/>
    <p:sldLayoutId id="2147483938" r:id="rId20"/>
    <p:sldLayoutId id="2147483931" r:id="rId21"/>
    <p:sldLayoutId id="2147483935" r:id="rId22"/>
    <p:sldLayoutId id="2147483934" r:id="rId23"/>
    <p:sldLayoutId id="2147483936" r:id="rId24"/>
    <p:sldLayoutId id="2147483925" r:id="rId25"/>
    <p:sldLayoutId id="2147483926" r:id="rId26"/>
    <p:sldLayoutId id="2147483941" r:id="rId27"/>
    <p:sldLayoutId id="2147483918" r:id="rId28"/>
    <p:sldLayoutId id="2147483939" r:id="rId29"/>
    <p:sldLayoutId id="2147483940" r:id="rId30"/>
    <p:sldLayoutId id="2147483920" r:id="rId31"/>
    <p:sldLayoutId id="2147483882" r:id="rId32"/>
    <p:sldLayoutId id="2147483937" r:id="rId33"/>
    <p:sldLayoutId id="2147483883" r:id="rId34"/>
    <p:sldLayoutId id="2147483893" r:id="rId35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div-biodiversity.github.io/yDiv_building_packages_Rstudio_GitHub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292927" y="3369025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43850" y="4679950"/>
            <a:ext cx="1200150" cy="274638"/>
          </a:xfrm>
        </p:spPr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basics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Course time: 9:30 – 18:00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Location: iDiv</a:t>
            </a:r>
            <a:r>
              <a:rPr lang="en-US" sz="2400" dirty="0"/>
              <a:t>, Interim III, Metamorphosis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Wifi</a:t>
            </a:r>
            <a:r>
              <a:rPr lang="en-US" sz="2400" dirty="0" smtClean="0"/>
              <a:t>: </a:t>
            </a:r>
            <a:r>
              <a:rPr lang="en-US" sz="2400" dirty="0" err="1" smtClean="0"/>
              <a:t>eduroam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Lunch break</a:t>
            </a:r>
            <a:r>
              <a:rPr lang="en-US" sz="2400" dirty="0" smtClean="0"/>
              <a:t>: 12:00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One Credit point and a course certificate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 smtClean="0"/>
              <a:t>Tuesday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11:15 </a:t>
            </a:r>
            <a:r>
              <a:rPr lang="en-US" sz="1600" b="0" dirty="0"/>
              <a:t>Lecture: "Package </a:t>
            </a:r>
            <a:r>
              <a:rPr lang="en-US" sz="1600" b="0" dirty="0" smtClean="0"/>
              <a:t>testing“</a:t>
            </a:r>
          </a:p>
          <a:p>
            <a:endParaRPr lang="en-US" sz="400" b="0" dirty="0"/>
          </a:p>
          <a:p>
            <a:r>
              <a:rPr lang="en-US" sz="1600" b="0" dirty="0" smtClean="0"/>
              <a:t>13:00 </a:t>
            </a:r>
            <a:r>
              <a:rPr lang="en-US" sz="1600" b="0" dirty="0"/>
              <a:t>Lecture: "Package documentation and </a:t>
            </a:r>
            <a:r>
              <a:rPr lang="en-US" sz="1600" b="0" dirty="0" smtClean="0"/>
              <a:t>deployment“</a:t>
            </a:r>
          </a:p>
          <a:p>
            <a:endParaRPr lang="en-US" sz="400" b="0" dirty="0"/>
          </a:p>
          <a:p>
            <a:r>
              <a:rPr lang="en-US" sz="1600" b="0" dirty="0" smtClean="0"/>
              <a:t>14:30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16:15 </a:t>
            </a:r>
            <a:r>
              <a:rPr lang="en-US" sz="1600" b="0" dirty="0"/>
              <a:t>Student </a:t>
            </a:r>
            <a:r>
              <a:rPr lang="en-US" sz="1600" b="0" dirty="0" smtClean="0"/>
              <a:t>presentations</a:t>
            </a:r>
          </a:p>
          <a:p>
            <a:endParaRPr lang="en-US" sz="400" b="0" dirty="0"/>
          </a:p>
          <a:p>
            <a:r>
              <a:rPr lang="en-US" sz="1600" b="0" dirty="0" smtClean="0"/>
              <a:t>17:15 </a:t>
            </a:r>
            <a:r>
              <a:rPr lang="en-US" sz="1600" b="0" dirty="0"/>
              <a:t>Course evaluation and Wrap up</a:t>
            </a:r>
          </a:p>
          <a:p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3200" dirty="0" smtClean="0"/>
              <a:t>Schedule</a:t>
            </a:r>
            <a:endParaRPr lang="en-US" sz="32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5990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74436" indent="-66678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38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68500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76257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83419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91279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8785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6291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3796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		Introduction</a:t>
            </a:r>
          </a:p>
          <a:p>
            <a:endParaRPr lang="en-US" sz="400" b="0" dirty="0"/>
          </a:p>
          <a:p>
            <a:r>
              <a:rPr lang="en-US" sz="1600" b="0" dirty="0" smtClean="0"/>
              <a:t>10:00 Lecture </a:t>
            </a:r>
            <a:r>
              <a:rPr lang="en-US" sz="1600" b="0" dirty="0"/>
              <a:t>"Main components </a:t>
            </a:r>
            <a:r>
              <a:rPr lang="en-US" sz="1600" b="0" dirty="0" smtClean="0"/>
              <a:t>											of </a:t>
            </a:r>
            <a:r>
              <a:rPr lang="en-US" sz="1600" b="0" dirty="0"/>
              <a:t>an </a:t>
            </a:r>
            <a:r>
              <a:rPr lang="en-US" sz="1600" b="0" dirty="0" smtClean="0"/>
              <a:t>R-package“</a:t>
            </a:r>
          </a:p>
          <a:p>
            <a:endParaRPr lang="en-US" sz="400" b="0" dirty="0" smtClean="0"/>
          </a:p>
          <a:p>
            <a:r>
              <a:rPr lang="en-US" sz="1600" b="0" dirty="0" smtClean="0"/>
              <a:t>10:45 Project definition</a:t>
            </a:r>
          </a:p>
          <a:p>
            <a:endParaRPr lang="en-US" sz="400" b="0" dirty="0"/>
          </a:p>
          <a:p>
            <a:r>
              <a:rPr lang="en-US" sz="1600" b="0" dirty="0" smtClean="0"/>
              <a:t>11:15 Lecture "How </a:t>
            </a:r>
            <a:r>
              <a:rPr lang="en-US" sz="1600" b="0" dirty="0"/>
              <a:t>to build an R </a:t>
            </a:r>
            <a:r>
              <a:rPr lang="en-US" sz="1600" b="0" dirty="0" smtClean="0"/>
              <a:t>											package </a:t>
            </a:r>
            <a:r>
              <a:rPr lang="en-US" sz="1600" b="0" dirty="0"/>
              <a:t>– Tools </a:t>
            </a:r>
            <a:r>
              <a:rPr lang="en-US" sz="1600" b="0" dirty="0" smtClean="0"/>
              <a:t>and workflow“</a:t>
            </a:r>
          </a:p>
          <a:p>
            <a:endParaRPr lang="en-US" sz="400" b="0" dirty="0"/>
          </a:p>
          <a:p>
            <a:r>
              <a:rPr lang="en-US" sz="1600" b="0" dirty="0" smtClean="0"/>
              <a:t>12:00 Lunch</a:t>
            </a:r>
          </a:p>
          <a:p>
            <a:endParaRPr lang="en-US" sz="400" b="0" dirty="0"/>
          </a:p>
          <a:p>
            <a:r>
              <a:rPr lang="en-US" sz="1600" b="0" dirty="0" smtClean="0"/>
              <a:t>13:00 Demos and exercises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6306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smtClean="0"/>
              <a:t>course webpage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https://idiv-biodiversity.github.io/yDiv_building_packages_Rstudio_GitHub/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 smtClean="0"/>
              <a:t>Course philosophy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Hands on!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 first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pairs of two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Take five minutes </a:t>
            </a:r>
            <a:r>
              <a:rPr lang="en-US" dirty="0"/>
              <a:t>to </a:t>
            </a:r>
            <a:r>
              <a:rPr lang="en-US" dirty="0" smtClean="0"/>
              <a:t>get to know each other. </a:t>
            </a:r>
            <a:r>
              <a:rPr lang="en-US" dirty="0"/>
              <a:t>Where are you from, what is your PhD project about, and what do you use R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 yourself with few sentences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Where are you from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are you working on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do you use R for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b="1" dirty="0"/>
              <a:t>What do you expect from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structure of R-packages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2. use up-to-date methodology to provide R code </a:t>
            </a:r>
            <a:r>
              <a:rPr lang="en-US" dirty="0" smtClean="0"/>
              <a:t>							and </a:t>
            </a:r>
            <a:r>
              <a:rPr lang="en-US" dirty="0"/>
              <a:t>data as </a:t>
            </a:r>
            <a:r>
              <a:rPr lang="en-US" dirty="0" smtClean="0"/>
              <a:t>R-package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</a:t>
            </a:r>
            <a:r>
              <a:rPr lang="en-US" dirty="0" smtClean="0"/>
              <a:t>e familiar with common </a:t>
            </a:r>
            <a:r>
              <a:rPr lang="en-US" dirty="0"/>
              <a:t>tools for </a:t>
            </a:r>
            <a:r>
              <a:rPr lang="en-US" dirty="0" smtClean="0"/>
              <a:t>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Div_template_16-9" id="{DEFC2CCD-4E66-6744-9A19-392BB1193D32}" vid="{4BECF135-7FDE-2B44-9C2A-624BBB45AB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iDiv_template_16-9</Template>
  <TotalTime>0</TotalTime>
  <Words>175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19</cp:revision>
  <dcterms:created xsi:type="dcterms:W3CDTF">2019-09-15T14:42:21Z</dcterms:created>
  <dcterms:modified xsi:type="dcterms:W3CDTF">2019-09-22T15:36:27Z</dcterms:modified>
  <cp:category/>
</cp:coreProperties>
</file>