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97" r:id="rId2"/>
    <p:sldId id="269" r:id="rId3"/>
    <p:sldId id="291" r:id="rId4"/>
    <p:sldId id="298" r:id="rId5"/>
    <p:sldId id="310" r:id="rId6"/>
    <p:sldId id="309" r:id="rId7"/>
    <p:sldId id="311" r:id="rId8"/>
    <p:sldId id="312" r:id="rId9"/>
    <p:sldId id="313" r:id="rId10"/>
  </p:sldIdLst>
  <p:sldSz cx="9144000" cy="5143500" type="screen16x9"/>
  <p:notesSz cx="9144000" cy="6858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C7"/>
    <a:srgbClr val="70B74F"/>
    <a:srgbClr val="FED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2"/>
    <p:restoredTop sz="94674"/>
  </p:normalViewPr>
  <p:slideViewPr>
    <p:cSldViewPr snapToGrid="0" snapToObjects="1">
      <p:cViewPr>
        <p:scale>
          <a:sx n="40" d="100"/>
          <a:sy n="40" d="100"/>
        </p:scale>
        <p:origin x="532" y="912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26C9-EBE5-3743-A61B-9DDFFF30862E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64AF-3B15-3C4A-B5B4-B6233693F5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3673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734685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1102028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1469371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836714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2204057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2571399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29387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25669"/>
            <a:ext cx="6840000" cy="72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491750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360000"/>
            <a:ext cx="1224000" cy="4114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383" y="4648185"/>
            <a:ext cx="1224000" cy="2709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000" y="517401"/>
            <a:ext cx="2649600" cy="25407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999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292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48585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3587750"/>
            <a:ext cx="6840000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3359937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0000"/>
            <a:ext cx="6138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9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690" y="1208250"/>
            <a:ext cx="7772400" cy="591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2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46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0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937675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-1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9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1467489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76238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553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49" y="1152525"/>
            <a:ext cx="8220017" cy="332885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30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509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83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29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58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30" y="376184"/>
            <a:ext cx="4031999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53226" y="376184"/>
            <a:ext cx="4031999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9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44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7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8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767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5758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3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29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1111348"/>
            <a:ext cx="2628000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11348"/>
            <a:ext cx="5436000" cy="340483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78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226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15118"/>
            <a:ext cx="4031999" cy="34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262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226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05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66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52698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51225" y="1152698"/>
            <a:ext cx="4734000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9750" y="2935112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1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9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4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9750" y="4680000"/>
            <a:ext cx="1199768" cy="274637"/>
          </a:xfrm>
        </p:spPr>
        <p:txBody>
          <a:bodyPr/>
          <a:lstStyle>
            <a:lvl1pPr algn="l">
              <a:defRPr/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0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0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0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2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755490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40394" y="2937020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40394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755490" y="2937019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79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152525"/>
            <a:ext cx="8220016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602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8487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57225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9749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9749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48487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48487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7225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57225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77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7756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7756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762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35762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33768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768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4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98398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08486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09912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98398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8398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08486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86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09912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09912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83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56063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56345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46356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45031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973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39691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46074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44749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1371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27182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17193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5868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4000" y="3116275"/>
            <a:ext cx="6840000" cy="308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890417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9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152000" y="488054"/>
            <a:ext cx="68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394068" y="1580455"/>
            <a:ext cx="8355861" cy="30995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027" y="1815813"/>
            <a:ext cx="1672744" cy="2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68" y="1779813"/>
            <a:ext cx="2007934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040" y="1743813"/>
            <a:ext cx="1028571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99" y="1743813"/>
            <a:ext cx="87864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85" y="1743813"/>
            <a:ext cx="675384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27" y="2293217"/>
            <a:ext cx="1171800" cy="2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861" y="2293217"/>
            <a:ext cx="1328250" cy="252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45" y="2203217"/>
            <a:ext cx="539761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9665" y="2239217"/>
            <a:ext cx="465517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817" y="2279217"/>
            <a:ext cx="737561" cy="2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685" y="2275217"/>
            <a:ext cx="675979" cy="288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07" y="2311217"/>
            <a:ext cx="1175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01" y="4880858"/>
            <a:ext cx="1417541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37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733327"/>
            <a:ext cx="6840000" cy="167684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983534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75" y="1955533"/>
            <a:ext cx="7064844" cy="8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4445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55726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55726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1702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1702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7678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7678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03655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3655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7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47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8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988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44000" y="3456000"/>
            <a:ext cx="5436000" cy="90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96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89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0000" y="4680000"/>
            <a:ext cx="1199768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908" r:id="rId2"/>
    <p:sldLayoutId id="2147483919" r:id="rId3"/>
    <p:sldLayoutId id="2147483914" r:id="rId4"/>
    <p:sldLayoutId id="2147483911" r:id="rId5"/>
    <p:sldLayoutId id="2147483913" r:id="rId6"/>
    <p:sldLayoutId id="2147483912" r:id="rId7"/>
    <p:sldLayoutId id="2147483915" r:id="rId8"/>
    <p:sldLayoutId id="2147483916" r:id="rId9"/>
    <p:sldLayoutId id="2147483921" r:id="rId10"/>
    <p:sldLayoutId id="2147483927" r:id="rId11"/>
    <p:sldLayoutId id="2147483923" r:id="rId12"/>
    <p:sldLayoutId id="2147483942" r:id="rId13"/>
    <p:sldLayoutId id="2147483917" r:id="rId14"/>
    <p:sldLayoutId id="2147483922" r:id="rId15"/>
    <p:sldLayoutId id="2147483933" r:id="rId16"/>
    <p:sldLayoutId id="2147483932" r:id="rId17"/>
    <p:sldLayoutId id="2147483929" r:id="rId18"/>
    <p:sldLayoutId id="2147483930" r:id="rId19"/>
    <p:sldLayoutId id="2147483938" r:id="rId20"/>
    <p:sldLayoutId id="2147483931" r:id="rId21"/>
    <p:sldLayoutId id="2147483935" r:id="rId22"/>
    <p:sldLayoutId id="2147483934" r:id="rId23"/>
    <p:sldLayoutId id="2147483936" r:id="rId24"/>
    <p:sldLayoutId id="2147483925" r:id="rId25"/>
    <p:sldLayoutId id="2147483926" r:id="rId26"/>
    <p:sldLayoutId id="2147483941" r:id="rId27"/>
    <p:sldLayoutId id="2147483918" r:id="rId28"/>
    <p:sldLayoutId id="2147483939" r:id="rId29"/>
    <p:sldLayoutId id="2147483940" r:id="rId30"/>
    <p:sldLayoutId id="2147483920" r:id="rId31"/>
    <p:sldLayoutId id="2147483882" r:id="rId32"/>
    <p:sldLayoutId id="2147483937" r:id="rId33"/>
    <p:sldLayoutId id="2147483883" r:id="rId34"/>
    <p:sldLayoutId id="2147483893" r:id="rId35"/>
  </p:sldLayoutIdLst>
  <p:hf hdr="0" ftr="0" dt="0"/>
  <p:txStyles>
    <p:titleStyle>
      <a:lvl1pPr algn="ctr" defTabSz="107162" rtl="0" eaLnBrk="1" fontAlgn="base" hangingPunct="1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171459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342918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51437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68583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80372" indent="-80372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4436" indent="-66678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8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68500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76257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83419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91279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98785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6291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3796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1pPr>
      <a:lvl2pPr marL="10750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2pPr>
      <a:lvl3pPr marL="215011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2251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43002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537527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6pPr>
      <a:lvl7pPr marL="64503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7pPr>
      <a:lvl8pPr marL="752538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8pPr>
      <a:lvl9pPr marL="860043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376D8E-AD03-4A4C-873D-B4605EC2E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dirty="0"/>
              <a:t>Building R packages with </a:t>
            </a:r>
            <a:r>
              <a:rPr lang="en-US" dirty="0" err="1"/>
              <a:t>Rstudio</a:t>
            </a:r>
            <a:r>
              <a:rPr lang="en-US" dirty="0"/>
              <a:t> and GitHub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1224000" y="3271674"/>
            <a:ext cx="1529586" cy="194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3" dirty="0">
                <a:solidFill>
                  <a:schemeClr val="bg1"/>
                </a:solidFill>
              </a:rPr>
              <a:t>Alexander Zizka &amp; Steffen Ehrmann</a:t>
            </a:r>
            <a:endParaRPr lang="en-US" sz="66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/>
              <a:t>The basics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Course time: 9:30 – 18:00</a:t>
            </a:r>
          </a:p>
          <a:p>
            <a:pPr marL="0" indent="0">
              <a:buNone/>
            </a:pPr>
            <a:r>
              <a:rPr lang="en-US" sz="2400" dirty="0"/>
              <a:t>Location: iDiv, Interim III, Metamorphosis</a:t>
            </a:r>
          </a:p>
          <a:p>
            <a:pPr marL="0" indent="0">
              <a:buNone/>
            </a:pPr>
            <a:r>
              <a:rPr lang="en-US" sz="2400" dirty="0" err="1"/>
              <a:t>Wifi</a:t>
            </a:r>
            <a:r>
              <a:rPr lang="en-US" sz="2400" dirty="0"/>
              <a:t>: </a:t>
            </a:r>
            <a:r>
              <a:rPr lang="en-US" sz="2400" dirty="0" err="1"/>
              <a:t>eduroam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Lunch break: 12:00</a:t>
            </a:r>
          </a:p>
          <a:p>
            <a:pPr marL="0" indent="0">
              <a:buNone/>
            </a:pPr>
            <a:r>
              <a:rPr lang="en-US" sz="2400" dirty="0"/>
              <a:t>One Credit point and a course certificate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1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3200" dirty="0" smtClean="0"/>
              <a:t>The schedule</a:t>
            </a:r>
            <a:endParaRPr lang="en-US" sz="32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5990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74436" indent="-66678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38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68500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76257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83419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91279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8785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6291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3796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 smtClean="0"/>
              <a:t>Course philosophy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Hands on workflow and learning by doing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Three tasks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Form pairs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Chat about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are you from, what is your PhD project about, and what do you use R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2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Chat about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 up and look at your partners socks. Tell them what you like about them and why!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2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Chat about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were reborn as an animal. Which one would that be and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9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Present yourself with few sentences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Where are you from?</a:t>
            </a:r>
          </a:p>
          <a:p>
            <a:r>
              <a:rPr lang="en-US" dirty="0"/>
              <a:t>What are you working on?</a:t>
            </a:r>
          </a:p>
          <a:p>
            <a:r>
              <a:rPr lang="en-US" dirty="0"/>
              <a:t>What do you use R for?</a:t>
            </a:r>
          </a:p>
          <a:p>
            <a:r>
              <a:rPr lang="en-US" b="1" dirty="0"/>
              <a:t>What do you expect from this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4300"/>
      </p:ext>
    </p:extLst>
  </p:cSld>
  <p:clrMapOvr>
    <a:masterClrMapping/>
  </p:clrMapOvr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Div_template_16-9" id="{DEFC2CCD-4E66-6744-9A19-392BB1193D32}" vid="{4BECF135-7FDE-2B44-9C2A-624BBB45AB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iDiv_template_16-9</Template>
  <TotalTime>0</TotalTime>
  <Words>161</Words>
  <Application>Microsoft Office PowerPoint</Application>
  <PresentationFormat>On-screen Show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Zizka, Alexander</dc:creator>
  <cp:keywords/>
  <dc:description/>
  <cp:lastModifiedBy>Zizka, Alexander</cp:lastModifiedBy>
  <cp:revision>6</cp:revision>
  <dcterms:created xsi:type="dcterms:W3CDTF">2019-09-15T14:42:21Z</dcterms:created>
  <dcterms:modified xsi:type="dcterms:W3CDTF">2019-09-16T15:43:19Z</dcterms:modified>
  <cp:category/>
</cp:coreProperties>
</file>