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8" r:id="rId3"/>
    <p:sldId id="268" r:id="rId4"/>
    <p:sldId id="279" r:id="rId5"/>
    <p:sldId id="285" r:id="rId6"/>
    <p:sldId id="286" r:id="rId7"/>
    <p:sldId id="287" r:id="rId8"/>
    <p:sldId id="280" r:id="rId9"/>
    <p:sldId id="284" r:id="rId10"/>
    <p:sldId id="267" r:id="rId11"/>
    <p:sldId id="266" r:id="rId12"/>
    <p:sldId id="265" r:id="rId13"/>
    <p:sldId id="257" r:id="rId14"/>
    <p:sldId id="282" r:id="rId15"/>
    <p:sldId id="283" r:id="rId16"/>
    <p:sldId id="281" r:id="rId17"/>
    <p:sldId id="258" r:id="rId18"/>
    <p:sldId id="259" r:id="rId19"/>
    <p:sldId id="260" r:id="rId20"/>
    <p:sldId id="261" r:id="rId21"/>
    <p:sldId id="262" r:id="rId22"/>
    <p:sldId id="263" r:id="rId23"/>
    <p:sldId id="273" r:id="rId24"/>
    <p:sldId id="278" r:id="rId25"/>
    <p:sldId id="272" r:id="rId26"/>
    <p:sldId id="277" r:id="rId27"/>
    <p:sldId id="270" r:id="rId28"/>
    <p:sldId id="269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>
        <p:scale>
          <a:sx n="66" d="100"/>
          <a:sy n="66" d="100"/>
        </p:scale>
        <p:origin x="-19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D55B-87D4-4DAD-A426-50707541FF4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32B3-EF66-4CFA-813B-3A262E23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D55B-87D4-4DAD-A426-50707541FF4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32B3-EF66-4CFA-813B-3A262E23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7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D55B-87D4-4DAD-A426-50707541FF4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32B3-EF66-4CFA-813B-3A262E23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5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1 - iDiv Deckblatt Farbverlauf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0A4A1E-5672-7A4A-B6F6-CC558372A7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B3E779-BCCC-8743-89B4-BC891EAC13FB}"/>
              </a:ext>
            </a:extLst>
          </p:cNvPr>
          <p:cNvSpPr txBox="1"/>
          <p:nvPr userDrawn="1"/>
        </p:nvSpPr>
        <p:spPr>
          <a:xfrm>
            <a:off x="1536001" y="650739"/>
            <a:ext cx="9119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algn="ctr"/>
            <a:endParaRPr lang="de-DE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DE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</a:t>
            </a:r>
            <a:r>
              <a:rPr lang="de-DE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supporters</a:t>
            </a:r>
            <a:r>
              <a:rPr lang="de-DE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de-DE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partners</a:t>
            </a:r>
            <a:endParaRPr lang="de-DE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5F1E2E-4117-8749-9404-B4F4E4E04A31}"/>
              </a:ext>
            </a:extLst>
          </p:cNvPr>
          <p:cNvSpPr/>
          <p:nvPr userDrawn="1"/>
        </p:nvSpPr>
        <p:spPr>
          <a:xfrm>
            <a:off x="525425" y="2107274"/>
            <a:ext cx="11141148" cy="413272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indent="0" algn="ctr">
              <a:buNone/>
            </a:pPr>
            <a:endParaRPr lang="de-DE" sz="2133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18B233-DE42-7C4D-AEDC-A30308D0EF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36" y="2421084"/>
            <a:ext cx="2230325" cy="28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F2CBF16-3F75-E04C-9580-C777885A192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2891" y="2373084"/>
            <a:ext cx="2677245" cy="38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AC4A1A6-965E-3749-A95B-4096A425B04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8721" y="2325084"/>
            <a:ext cx="1371428" cy="4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EADFA62-A64E-F14D-A8BE-2042AF307E9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8666" y="2325084"/>
            <a:ext cx="1171525" cy="48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E897F7F-3113-214E-8ABB-E0B7788F73A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9447" y="2325084"/>
            <a:ext cx="900512" cy="48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DD8E070-EF76-934C-9B8B-C4EC46ED1F4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169" y="3057623"/>
            <a:ext cx="1562400" cy="336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4CC7EC-8BEA-3643-8B9E-8786F03EB6C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815" y="3057623"/>
            <a:ext cx="1771000" cy="336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BEA1A248-F859-5547-A7B2-23F525904B2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7928" y="2937623"/>
            <a:ext cx="719681" cy="576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988821E-F212-0547-9CE3-36DA7F059F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221" y="2985623"/>
            <a:ext cx="620689" cy="48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06F202F-0F52-3749-A272-773A1B2BEA9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7090" y="3038956"/>
            <a:ext cx="983415" cy="37333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A754EB0-F72E-6C46-83C4-6C449B7D69C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1581" y="3033623"/>
            <a:ext cx="901305" cy="384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7A1F71E-AE55-B24B-AB67-C0B0E940CC2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3344" y="3081623"/>
            <a:ext cx="156738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528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D55B-87D4-4DAD-A426-50707541FF4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32B3-EF66-4CFA-813B-3A262E23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8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D55B-87D4-4DAD-A426-50707541FF4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32B3-EF66-4CFA-813B-3A262E23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D55B-87D4-4DAD-A426-50707541FF4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32B3-EF66-4CFA-813B-3A262E23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2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D55B-87D4-4DAD-A426-50707541FF4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32B3-EF66-4CFA-813B-3A262E23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0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D55B-87D4-4DAD-A426-50707541FF4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32B3-EF66-4CFA-813B-3A262E23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D55B-87D4-4DAD-A426-50707541FF4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32B3-EF66-4CFA-813B-3A262E23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D55B-87D4-4DAD-A426-50707541FF4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32B3-EF66-4CFA-813B-3A262E23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5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D55B-87D4-4DAD-A426-50707541FF4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32B3-EF66-4CFA-813B-3A262E23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D55B-87D4-4DAD-A426-50707541FF4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32B3-EF66-4CFA-813B-3A262E23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4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Course time: 9:30 – 18:00</a:t>
            </a:r>
          </a:p>
          <a:p>
            <a:pPr marL="0" indent="0">
              <a:buNone/>
            </a:pPr>
            <a:r>
              <a:rPr lang="en-US" dirty="0" smtClean="0"/>
              <a:t>Location: iDiv, Interim III, Metamorphosis</a:t>
            </a:r>
          </a:p>
          <a:p>
            <a:pPr marL="0" indent="0">
              <a:buNone/>
            </a:pPr>
            <a:r>
              <a:rPr lang="en-US" dirty="0" err="1" smtClean="0"/>
              <a:t>Wifi</a:t>
            </a:r>
            <a:r>
              <a:rPr lang="en-US" dirty="0" smtClean="0"/>
              <a:t>: </a:t>
            </a:r>
            <a:r>
              <a:rPr lang="en-US" dirty="0" err="1" smtClean="0"/>
              <a:t>eduroam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Lunch break: 12:00</a:t>
            </a:r>
          </a:p>
          <a:p>
            <a:pPr marL="0" indent="0">
              <a:buNone/>
            </a:pPr>
            <a:r>
              <a:rPr lang="en-US" dirty="0" smtClean="0"/>
              <a:t>One Credit point and a course certificate</a:t>
            </a:r>
          </a:p>
        </p:txBody>
      </p:sp>
    </p:spTree>
    <p:extLst>
      <p:ext uri="{BB962C8B-B14F-4D97-AF65-F5344CB8AC3E}">
        <p14:creationId xmlns:p14="http://schemas.microsoft.com/office/powerpoint/2010/main" val="329833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R so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R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2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package?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code</a:t>
            </a:r>
          </a:p>
          <a:p>
            <a:endParaRPr lang="en-US" dirty="0" smtClean="0"/>
          </a:p>
          <a:p>
            <a:r>
              <a:rPr lang="en-US" dirty="0" smtClean="0"/>
              <a:t>Share data</a:t>
            </a:r>
          </a:p>
          <a:p>
            <a:endParaRPr lang="en-US" dirty="0"/>
          </a:p>
          <a:p>
            <a:r>
              <a:rPr lang="en-US" dirty="0" smtClean="0"/>
              <a:t>Organize analyses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Standardized structure, </a:t>
            </a:r>
            <a:r>
              <a:rPr lang="en-US" dirty="0"/>
              <a:t>c</a:t>
            </a:r>
            <a:r>
              <a:rPr lang="en-US" dirty="0" smtClean="0"/>
              <a:t>ompulsory documentation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713232" y="4892040"/>
            <a:ext cx="45720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get packages?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CRAN</a:t>
            </a:r>
          </a:p>
          <a:p>
            <a:r>
              <a:rPr lang="en-US" dirty="0" smtClean="0"/>
              <a:t>Bioconductor</a:t>
            </a:r>
          </a:p>
          <a:p>
            <a:r>
              <a:rPr lang="en-US" dirty="0" smtClean="0"/>
              <a:t>GitHub/</a:t>
            </a:r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9200" y="2878666"/>
            <a:ext cx="4250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picture of the </a:t>
            </a:r>
            <a:r>
              <a:rPr lang="en-US" dirty="0" err="1" smtClean="0"/>
              <a:t>cran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Then a picture showing install </a:t>
            </a:r>
            <a:r>
              <a:rPr lang="en-US" dirty="0" err="1" smtClean="0"/>
              <a:t>apckages</a:t>
            </a:r>
            <a:r>
              <a:rPr lang="en-US" dirty="0" smtClean="0"/>
              <a:t> plus library</a:t>
            </a:r>
          </a:p>
          <a:p>
            <a:r>
              <a:rPr lang="en-US" dirty="0" smtClean="0"/>
              <a:t>Then a </a:t>
            </a:r>
            <a:r>
              <a:rPr lang="en-US" dirty="0" err="1" smtClean="0"/>
              <a:t>piccure</a:t>
            </a:r>
            <a:r>
              <a:rPr lang="en-US" dirty="0" smtClean="0"/>
              <a:t> of Bioconductor, and picture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4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from the Bromeliaceae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 from within </a:t>
            </a:r>
            <a:r>
              <a:rPr lang="en-US" dirty="0" err="1" smtClean="0"/>
              <a:t>Rstudio</a:t>
            </a:r>
            <a:r>
              <a:rPr lang="en-US" dirty="0" smtClean="0"/>
              <a:t> demonstrate some functions</a:t>
            </a:r>
          </a:p>
          <a:p>
            <a:pPr lvl="1"/>
            <a:r>
              <a:rPr lang="en-US" dirty="0" smtClean="0"/>
              <a:t>A single </a:t>
            </a:r>
            <a:r>
              <a:rPr lang="en-US" dirty="0" err="1" smtClean="0"/>
              <a:t>spcies</a:t>
            </a:r>
            <a:r>
              <a:rPr lang="en-US" dirty="0" smtClean="0"/>
              <a:t>, all epiphytes and all threatened species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56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an R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file &amp; Readme (Metadata)</a:t>
            </a:r>
          </a:p>
          <a:p>
            <a:r>
              <a:rPr lang="en-US" dirty="0" smtClean="0"/>
              <a:t>The namespace</a:t>
            </a:r>
          </a:p>
          <a:p>
            <a:r>
              <a:rPr lang="en-US" dirty="0" smtClean="0"/>
              <a:t>/Data</a:t>
            </a:r>
          </a:p>
          <a:p>
            <a:r>
              <a:rPr lang="en-US" dirty="0" smtClean="0"/>
              <a:t>/R (Functions &amp; documentation)</a:t>
            </a:r>
          </a:p>
          <a:p>
            <a:r>
              <a:rPr lang="en-US" dirty="0" smtClean="0"/>
              <a:t>/Vignettes</a:t>
            </a:r>
          </a:p>
          <a:p>
            <a:r>
              <a:rPr lang="en-US" dirty="0" smtClean="0"/>
              <a:t>Others (/</a:t>
            </a:r>
            <a:r>
              <a:rPr lang="en-US" dirty="0" err="1" smtClean="0"/>
              <a:t>inst</a:t>
            </a:r>
            <a:r>
              <a:rPr lang="en-US" dirty="0" smtClean="0"/>
              <a:t>, .</a:t>
            </a:r>
            <a:r>
              <a:rPr lang="en-US" dirty="0" err="1" smtClean="0"/>
              <a:t>gitignore</a:t>
            </a:r>
            <a:r>
              <a:rPr lang="en-US" dirty="0" smtClean="0"/>
              <a:t>, .</a:t>
            </a:r>
            <a:r>
              <a:rPr lang="en-US" dirty="0" err="1" smtClean="0"/>
              <a:t>Rbuildignore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9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description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5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7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3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schedule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81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2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Vignettes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0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8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build an R package – Tools and workflow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9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R package (for real)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standardize set of files and </a:t>
            </a:r>
            <a:r>
              <a:rPr lang="en-US" dirty="0" err="1" smtClean="0"/>
              <a:t>fodlers</a:t>
            </a:r>
            <a:r>
              <a:rPr lang="en-US" dirty="0" smtClean="0"/>
              <a:t> on your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07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80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err="1" smtClean="0"/>
              <a:t>devtools</a:t>
            </a:r>
            <a:endParaRPr lang="en-US" dirty="0" smtClean="0"/>
          </a:p>
          <a:p>
            <a:r>
              <a:rPr lang="en-US" dirty="0" err="1" smtClean="0"/>
              <a:t>Rtools</a:t>
            </a:r>
            <a:endParaRPr lang="en-US" dirty="0" smtClean="0"/>
          </a:p>
          <a:p>
            <a:r>
              <a:rPr lang="en-US" dirty="0" err="1" smtClean="0"/>
              <a:t>Roxygen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Git</a:t>
            </a:r>
            <a:endParaRPr lang="en-US" dirty="0"/>
          </a:p>
          <a:p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89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and check your own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72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353E325-3F61-D542-8C18-9C843081E0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461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 err="1" smtClean="0"/>
              <a:t>philosphy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Hands on workflow and learning by doing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2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Form pairs of two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3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are you from, what is your PhD project about, and what do you use R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8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Stand up and look at your partners socks. Tell them what you like about them and why!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5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were reborn as an animal. Which one would that be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3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yourself with few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Where are you from?</a:t>
            </a:r>
          </a:p>
          <a:p>
            <a:r>
              <a:rPr lang="en-US" dirty="0" smtClean="0"/>
              <a:t>What are you working on?</a:t>
            </a:r>
          </a:p>
          <a:p>
            <a:r>
              <a:rPr lang="en-US" dirty="0" smtClean="0"/>
              <a:t>What do you use R for?</a:t>
            </a:r>
          </a:p>
          <a:p>
            <a:r>
              <a:rPr lang="en-US" b="1" dirty="0" smtClean="0"/>
              <a:t>What do you expect from this course?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87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Main components of an R-package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Widescreen</PresentationFormat>
  <Paragraphs>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Verdana</vt:lpstr>
      <vt:lpstr>Office Theme</vt:lpstr>
      <vt:lpstr>The basics</vt:lpstr>
      <vt:lpstr>The schedule</vt:lpstr>
      <vt:lpstr>Course philosphy</vt:lpstr>
      <vt:lpstr>Three tasks</vt:lpstr>
      <vt:lpstr>PowerPoint Presentation</vt:lpstr>
      <vt:lpstr>PowerPoint Presentation</vt:lpstr>
      <vt:lpstr>PowerPoint Presentation</vt:lpstr>
      <vt:lpstr>Present yourself with few sentences</vt:lpstr>
      <vt:lpstr>Main components of an R-package</vt:lpstr>
      <vt:lpstr>What makes R so useful</vt:lpstr>
      <vt:lpstr>What is an R package</vt:lpstr>
      <vt:lpstr>Famous R packages</vt:lpstr>
      <vt:lpstr>Why a package?</vt:lpstr>
      <vt:lpstr>How do you get packages?</vt:lpstr>
      <vt:lpstr>An example from the Bromeliaceae</vt:lpstr>
      <vt:lpstr>Components of an R package</vt:lpstr>
      <vt:lpstr>The description file</vt:lpstr>
      <vt:lpstr>The namespace</vt:lpstr>
      <vt:lpstr>Data</vt:lpstr>
      <vt:lpstr>Functions</vt:lpstr>
      <vt:lpstr>Function documentation</vt:lpstr>
      <vt:lpstr>Vignettes</vt:lpstr>
      <vt:lpstr>Package testing</vt:lpstr>
      <vt:lpstr>How to build an R package – Tools and workflow</vt:lpstr>
      <vt:lpstr>What is an R package (for real)</vt:lpstr>
      <vt:lpstr>Workflow</vt:lpstr>
      <vt:lpstr>Essential tools</vt:lpstr>
      <vt:lpstr>Student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Zizka, Alexander</dc:creator>
  <cp:lastModifiedBy>Zizka, Alexander</cp:lastModifiedBy>
  <cp:revision>11</cp:revision>
  <dcterms:created xsi:type="dcterms:W3CDTF">2019-09-15T13:53:17Z</dcterms:created>
  <dcterms:modified xsi:type="dcterms:W3CDTF">2019-09-15T14:56:18Z</dcterms:modified>
</cp:coreProperties>
</file>