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15" r:id="rId2"/>
    <p:sldId id="317" r:id="rId3"/>
    <p:sldId id="318" r:id="rId4"/>
    <p:sldId id="291" r:id="rId5"/>
    <p:sldId id="298" r:id="rId6"/>
    <p:sldId id="310" r:id="rId7"/>
    <p:sldId id="313" r:id="rId8"/>
    <p:sldId id="316" r:id="rId9"/>
  </p:sldIdLst>
  <p:sldSz cx="9144000" cy="5143500" type="screen16x9"/>
  <p:notesSz cx="9144000" cy="6858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C7"/>
    <a:srgbClr val="70B74F"/>
    <a:srgbClr val="FED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2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788" y="64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26C9-EBE5-3743-A61B-9DDFFF30862E}" type="datetimeFigureOut">
              <a:rPr lang="de-DE" smtClean="0"/>
              <a:t>20.09.2019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64AF-3B15-3C4A-B5B4-B6233693F5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1pPr>
    <a:lvl2pPr marL="3673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2pPr>
    <a:lvl3pPr marL="734685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3pPr>
    <a:lvl4pPr marL="1102028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4pPr>
    <a:lvl5pPr marL="1469371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5pPr>
    <a:lvl6pPr marL="1836714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6pPr>
    <a:lvl7pPr marL="2204057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7pPr>
    <a:lvl8pPr marL="2571399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8pPr>
    <a:lvl9pPr marL="29387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725669"/>
            <a:ext cx="6840000" cy="72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491750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360000"/>
            <a:ext cx="1224000" cy="4114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383" y="4648185"/>
            <a:ext cx="1224000" cy="2709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000" y="517401"/>
            <a:ext cx="2649600" cy="25407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999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4292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48585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3587750"/>
            <a:ext cx="6840000" cy="45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3359937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50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0000"/>
            <a:ext cx="6138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9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690" y="1208250"/>
            <a:ext cx="7772400" cy="591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52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46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0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937675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-1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9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1467489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76238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553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49" y="1152525"/>
            <a:ext cx="8220017" cy="332885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304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50940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83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29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58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30" y="376184"/>
            <a:ext cx="4031999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53226" y="376184"/>
            <a:ext cx="4031999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59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44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75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8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767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5758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32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5" pos="29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1111348"/>
            <a:ext cx="2628000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11348"/>
            <a:ext cx="5436000" cy="3404836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78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226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15118"/>
            <a:ext cx="4031999" cy="34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262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226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405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66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52698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51225" y="1152698"/>
            <a:ext cx="4734000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9750" y="2935112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811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9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54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9750" y="4680000"/>
            <a:ext cx="1199768" cy="274637"/>
          </a:xfrm>
        </p:spPr>
        <p:txBody>
          <a:bodyPr/>
          <a:lstStyle>
            <a:lvl1pPr algn="l">
              <a:defRPr/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0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0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0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2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755490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40394" y="2937020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240394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755490" y="2937019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79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152525"/>
            <a:ext cx="8220016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602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8487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57225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9749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9749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48487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48487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7225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57225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877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7756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7756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762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35762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33768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768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44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98398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08486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09912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98398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8398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08486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86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809912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09912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83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56063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56345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46356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45031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973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39691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46074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44749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1371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827182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17193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15868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0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4000" y="3116275"/>
            <a:ext cx="6840000" cy="3087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890417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9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 userDrawn="1"/>
        </p:nvSpPr>
        <p:spPr>
          <a:xfrm>
            <a:off x="1152000" y="488054"/>
            <a:ext cx="68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 userDrawn="1"/>
        </p:nvSpPr>
        <p:spPr>
          <a:xfrm>
            <a:off x="394068" y="1580455"/>
            <a:ext cx="8355861" cy="309954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027" y="1815813"/>
            <a:ext cx="1672744" cy="21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CBF16-3F75-E04C-9580-C777885A19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668" y="1779813"/>
            <a:ext cx="2007934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040" y="1743813"/>
            <a:ext cx="1028571" cy="3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99" y="1743813"/>
            <a:ext cx="878644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E897F7F-3113-214E-8ABB-E0B7788F73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585" y="1743813"/>
            <a:ext cx="675384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27" y="2293217"/>
            <a:ext cx="1171800" cy="25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861" y="2293217"/>
            <a:ext cx="1328250" cy="252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45" y="2203217"/>
            <a:ext cx="539761" cy="43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9665" y="2239217"/>
            <a:ext cx="465517" cy="3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817" y="2279217"/>
            <a:ext cx="737561" cy="2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685" y="2275217"/>
            <a:ext cx="675979" cy="288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07" y="2311217"/>
            <a:ext cx="1175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701" y="4880858"/>
            <a:ext cx="1417541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375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733327"/>
            <a:ext cx="6840000" cy="167684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983534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75" y="1955533"/>
            <a:ext cx="7064844" cy="8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4445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55726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55726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1702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1702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7678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7678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03655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3655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7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347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8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988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44000" y="3456000"/>
            <a:ext cx="5436000" cy="90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96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89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0000" y="4680000"/>
            <a:ext cx="1199768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908" r:id="rId2"/>
    <p:sldLayoutId id="2147483919" r:id="rId3"/>
    <p:sldLayoutId id="2147483914" r:id="rId4"/>
    <p:sldLayoutId id="2147483911" r:id="rId5"/>
    <p:sldLayoutId id="2147483913" r:id="rId6"/>
    <p:sldLayoutId id="2147483912" r:id="rId7"/>
    <p:sldLayoutId id="2147483915" r:id="rId8"/>
    <p:sldLayoutId id="2147483916" r:id="rId9"/>
    <p:sldLayoutId id="2147483921" r:id="rId10"/>
    <p:sldLayoutId id="2147483927" r:id="rId11"/>
    <p:sldLayoutId id="2147483923" r:id="rId12"/>
    <p:sldLayoutId id="2147483942" r:id="rId13"/>
    <p:sldLayoutId id="2147483917" r:id="rId14"/>
    <p:sldLayoutId id="2147483922" r:id="rId15"/>
    <p:sldLayoutId id="2147483933" r:id="rId16"/>
    <p:sldLayoutId id="2147483932" r:id="rId17"/>
    <p:sldLayoutId id="2147483929" r:id="rId18"/>
    <p:sldLayoutId id="2147483930" r:id="rId19"/>
    <p:sldLayoutId id="2147483938" r:id="rId20"/>
    <p:sldLayoutId id="2147483931" r:id="rId21"/>
    <p:sldLayoutId id="2147483935" r:id="rId22"/>
    <p:sldLayoutId id="2147483934" r:id="rId23"/>
    <p:sldLayoutId id="2147483936" r:id="rId24"/>
    <p:sldLayoutId id="2147483925" r:id="rId25"/>
    <p:sldLayoutId id="2147483926" r:id="rId26"/>
    <p:sldLayoutId id="2147483941" r:id="rId27"/>
    <p:sldLayoutId id="2147483918" r:id="rId28"/>
    <p:sldLayoutId id="2147483939" r:id="rId29"/>
    <p:sldLayoutId id="2147483940" r:id="rId30"/>
    <p:sldLayoutId id="2147483920" r:id="rId31"/>
    <p:sldLayoutId id="2147483882" r:id="rId32"/>
    <p:sldLayoutId id="2147483937" r:id="rId33"/>
    <p:sldLayoutId id="2147483883" r:id="rId34"/>
    <p:sldLayoutId id="2147483893" r:id="rId35"/>
  </p:sldLayoutIdLst>
  <p:hf hdr="0" ftr="0" dt="0"/>
  <p:txStyles>
    <p:titleStyle>
      <a:lvl1pPr algn="ctr" defTabSz="107162" rtl="0" eaLnBrk="1" fontAlgn="base" hangingPunct="1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171459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342918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51437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68583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80372" indent="-80372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4436" indent="-66678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8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68500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76257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83419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91279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98785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6291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3796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1pPr>
      <a:lvl2pPr marL="10750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2pPr>
      <a:lvl3pPr marL="215011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2251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4pPr>
      <a:lvl5pPr marL="43002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5pPr>
      <a:lvl6pPr marL="537527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6pPr>
      <a:lvl7pPr marL="64503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7pPr>
      <a:lvl8pPr marL="752538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8pPr>
      <a:lvl9pPr marL="860043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376D8E-AD03-4A4C-873D-B4605EC2E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R packages with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smtClean="0"/>
              <a:t>GitHub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2292927" y="3369025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Alexander Zizka &amp; Steffen Ehrmann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43850" y="4679950"/>
            <a:ext cx="1200150" cy="274638"/>
          </a:xfrm>
        </p:spPr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1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/>
              <a:t>The basics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Course time: 9:30 – 18:00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Location: iDiv</a:t>
            </a:r>
            <a:r>
              <a:rPr lang="en-US" sz="2400" dirty="0"/>
              <a:t>, Interim III, Metamorphosis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Wifi</a:t>
            </a:r>
            <a:r>
              <a:rPr lang="en-US" sz="2400" dirty="0" smtClean="0"/>
              <a:t>: </a:t>
            </a:r>
            <a:r>
              <a:rPr lang="en-US" sz="2400" dirty="0" err="1" smtClean="0"/>
              <a:t>eduroam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Lunch break</a:t>
            </a:r>
            <a:r>
              <a:rPr lang="en-US" sz="2400" dirty="0" smtClean="0"/>
              <a:t>: 12:00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One Credit point and a course certificate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9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 smtClean="0"/>
              <a:t>Tuesday</a:t>
            </a:r>
          </a:p>
          <a:p>
            <a:endParaRPr lang="en-US" sz="800" dirty="0" smtClean="0"/>
          </a:p>
          <a:p>
            <a:r>
              <a:rPr lang="en-US" sz="1600" b="0" dirty="0" smtClean="0"/>
              <a:t>9:30 </a:t>
            </a:r>
            <a:r>
              <a:rPr lang="en-US" sz="1600" b="0" dirty="0"/>
              <a:t>Project </a:t>
            </a:r>
            <a:r>
              <a:rPr lang="en-US" sz="1600" b="0" dirty="0" smtClean="0"/>
              <a:t>work</a:t>
            </a:r>
          </a:p>
          <a:p>
            <a:endParaRPr lang="en-US" sz="400" b="0" dirty="0"/>
          </a:p>
          <a:p>
            <a:r>
              <a:rPr lang="en-US" sz="1600" b="0" dirty="0" smtClean="0"/>
              <a:t>11:15 </a:t>
            </a:r>
            <a:r>
              <a:rPr lang="en-US" sz="1600" b="0" dirty="0"/>
              <a:t>Lecture: "Package </a:t>
            </a:r>
            <a:r>
              <a:rPr lang="en-US" sz="1600" b="0" dirty="0" smtClean="0"/>
              <a:t>testing“</a:t>
            </a:r>
          </a:p>
          <a:p>
            <a:endParaRPr lang="en-US" sz="400" b="0" dirty="0"/>
          </a:p>
          <a:p>
            <a:r>
              <a:rPr lang="en-US" sz="1600" b="0" dirty="0" smtClean="0"/>
              <a:t>13:00 </a:t>
            </a:r>
            <a:r>
              <a:rPr lang="en-US" sz="1600" b="0" dirty="0"/>
              <a:t>Lecture: "Package documentation and </a:t>
            </a:r>
            <a:r>
              <a:rPr lang="en-US" sz="1600" b="0" dirty="0" smtClean="0"/>
              <a:t>deployment“</a:t>
            </a:r>
          </a:p>
          <a:p>
            <a:endParaRPr lang="en-US" sz="400" b="0" dirty="0"/>
          </a:p>
          <a:p>
            <a:r>
              <a:rPr lang="en-US" sz="1600" b="0" dirty="0" smtClean="0"/>
              <a:t>14:30 </a:t>
            </a:r>
            <a:r>
              <a:rPr lang="en-US" sz="1600" b="0" dirty="0"/>
              <a:t>Project </a:t>
            </a:r>
            <a:r>
              <a:rPr lang="en-US" sz="1600" b="0" dirty="0" smtClean="0"/>
              <a:t>work</a:t>
            </a:r>
          </a:p>
          <a:p>
            <a:endParaRPr lang="en-US" sz="400" b="0" dirty="0"/>
          </a:p>
          <a:p>
            <a:r>
              <a:rPr lang="en-US" sz="1600" b="0" dirty="0" smtClean="0"/>
              <a:t>16:15 </a:t>
            </a:r>
            <a:r>
              <a:rPr lang="en-US" sz="1600" b="0" dirty="0"/>
              <a:t>Student </a:t>
            </a:r>
            <a:r>
              <a:rPr lang="en-US" sz="1600" b="0" dirty="0" smtClean="0"/>
              <a:t>presentations</a:t>
            </a:r>
          </a:p>
          <a:p>
            <a:endParaRPr lang="en-US" sz="400" b="0" dirty="0"/>
          </a:p>
          <a:p>
            <a:r>
              <a:rPr lang="en-US" sz="1600" b="0" dirty="0" smtClean="0"/>
              <a:t>17:15 </a:t>
            </a:r>
            <a:r>
              <a:rPr lang="en-US" sz="1600" b="0" dirty="0"/>
              <a:t>Course evaluation and Wrap up</a:t>
            </a:r>
          </a:p>
          <a:p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3200" dirty="0" smtClean="0"/>
              <a:t>Schedule</a:t>
            </a:r>
            <a:endParaRPr lang="en-US" sz="32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5990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74436" indent="-66678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38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68500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76257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83419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91279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8785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6291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3796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</a:t>
            </a:r>
          </a:p>
          <a:p>
            <a:endParaRPr lang="en-US" sz="800" dirty="0" smtClean="0"/>
          </a:p>
          <a:p>
            <a:r>
              <a:rPr lang="en-US" sz="1600" b="0" dirty="0" smtClean="0"/>
              <a:t>9:30		Introduction</a:t>
            </a:r>
          </a:p>
          <a:p>
            <a:endParaRPr lang="en-US" sz="400" b="0" dirty="0"/>
          </a:p>
          <a:p>
            <a:r>
              <a:rPr lang="en-US" sz="1600" b="0" dirty="0" smtClean="0"/>
              <a:t>10:00 Lecture </a:t>
            </a:r>
            <a:r>
              <a:rPr lang="en-US" sz="1600" b="0" dirty="0"/>
              <a:t>"Main components </a:t>
            </a:r>
            <a:r>
              <a:rPr lang="en-US" sz="1600" b="0" dirty="0" smtClean="0"/>
              <a:t>											of </a:t>
            </a:r>
            <a:r>
              <a:rPr lang="en-US" sz="1600" b="0" dirty="0"/>
              <a:t>an </a:t>
            </a:r>
            <a:r>
              <a:rPr lang="en-US" sz="1600" b="0" dirty="0" smtClean="0"/>
              <a:t>R-package“</a:t>
            </a:r>
          </a:p>
          <a:p>
            <a:endParaRPr lang="en-US" sz="400" b="0" dirty="0" smtClean="0"/>
          </a:p>
          <a:p>
            <a:r>
              <a:rPr lang="en-US" sz="1600" b="0" dirty="0" smtClean="0"/>
              <a:t>10:45 Project definition</a:t>
            </a:r>
          </a:p>
          <a:p>
            <a:endParaRPr lang="en-US" sz="400" b="0" dirty="0"/>
          </a:p>
          <a:p>
            <a:r>
              <a:rPr lang="en-US" sz="1600" b="0" dirty="0" smtClean="0"/>
              <a:t>11:15 Lecture "How </a:t>
            </a:r>
            <a:r>
              <a:rPr lang="en-US" sz="1600" b="0" dirty="0"/>
              <a:t>to build an R </a:t>
            </a:r>
            <a:r>
              <a:rPr lang="en-US" sz="1600" b="0" dirty="0" smtClean="0"/>
              <a:t>											package </a:t>
            </a:r>
            <a:r>
              <a:rPr lang="en-US" sz="1600" b="0" dirty="0"/>
              <a:t>– Tools </a:t>
            </a:r>
            <a:r>
              <a:rPr lang="en-US" sz="1600" b="0" dirty="0" smtClean="0"/>
              <a:t>and workflow“</a:t>
            </a:r>
          </a:p>
          <a:p>
            <a:endParaRPr lang="en-US" sz="400" b="0" dirty="0"/>
          </a:p>
          <a:p>
            <a:r>
              <a:rPr lang="en-US" sz="1600" b="0" dirty="0" smtClean="0"/>
              <a:t>12:00 Lunch</a:t>
            </a:r>
          </a:p>
          <a:p>
            <a:endParaRPr lang="en-US" sz="400" b="0" dirty="0"/>
          </a:p>
          <a:p>
            <a:r>
              <a:rPr lang="en-US" sz="1600" b="0" dirty="0" smtClean="0"/>
              <a:t>13:00 Demos and exercises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6306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 smtClean="0"/>
              <a:t>Course philosophy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Hands on!</a:t>
            </a: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1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 first 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pairs of </a:t>
            </a:r>
            <a:r>
              <a:rPr lang="en-US" dirty="0" smtClean="0"/>
              <a:t>two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Take five minutes </a:t>
            </a:r>
            <a:r>
              <a:rPr lang="en-US" dirty="0"/>
              <a:t>to </a:t>
            </a:r>
            <a:r>
              <a:rPr lang="en-US" dirty="0" smtClean="0"/>
              <a:t>get to know each other. </a:t>
            </a:r>
            <a:r>
              <a:rPr lang="en-US" dirty="0"/>
              <a:t>Where are you from, what is your PhD project about, and what do you use R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Present yourself with few sentences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Where are you from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What are you working on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What do you use R for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b="1" dirty="0"/>
              <a:t>What do you expect from this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understand the structure of R-packages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2. use up-to-date methodology to provide R code </a:t>
            </a:r>
            <a:r>
              <a:rPr lang="en-US" dirty="0" smtClean="0"/>
              <a:t>							and </a:t>
            </a:r>
            <a:r>
              <a:rPr lang="en-US" dirty="0"/>
              <a:t>data as </a:t>
            </a:r>
            <a:r>
              <a:rPr lang="en-US" dirty="0" smtClean="0"/>
              <a:t>R-package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b</a:t>
            </a:r>
            <a:r>
              <a:rPr lang="en-US" dirty="0" smtClean="0"/>
              <a:t>e familiar with common </a:t>
            </a:r>
            <a:r>
              <a:rPr lang="en-US" dirty="0"/>
              <a:t>tools for </a:t>
            </a:r>
            <a:r>
              <a:rPr lang="en-US" dirty="0" smtClean="0"/>
              <a:t>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Div_template_16-9" id="{DEFC2CCD-4E66-6744-9A19-392BB1193D32}" vid="{4BECF135-7FDE-2B44-9C2A-624BBB45AB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iDiv_template_16-9</Template>
  <TotalTime>0</TotalTime>
  <Words>167</Words>
  <Application>Microsoft Office PowerPoint</Application>
  <PresentationFormat>On-screen Show (16:9)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Verdana</vt:lpstr>
      <vt:lpstr>iDiv_Vorlage_PP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Zizka, Alexander</dc:creator>
  <cp:keywords/>
  <dc:description/>
  <cp:lastModifiedBy>Zizka, Alexander</cp:lastModifiedBy>
  <cp:revision>18</cp:revision>
  <dcterms:created xsi:type="dcterms:W3CDTF">2019-09-15T14:42:21Z</dcterms:created>
  <dcterms:modified xsi:type="dcterms:W3CDTF">2019-09-20T10:24:44Z</dcterms:modified>
  <cp:category/>
</cp:coreProperties>
</file>