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sldIdLst>
    <p:sldId id="269" r:id="rId2"/>
    <p:sldId id="270" r:id="rId3"/>
  </p:sldIdLst>
  <p:sldSz cx="9144000" cy="5143500" type="screen16x9"/>
  <p:notesSz cx="9144000" cy="6858000"/>
  <p:defaultTextStyle>
    <a:defPPr>
      <a:defRPr lang="de-DE"/>
    </a:defPPr>
    <a:lvl1pPr algn="l" defTabSz="229589" rtl="0" fontAlgn="base">
      <a:spcBef>
        <a:spcPct val="0"/>
      </a:spcBef>
      <a:spcAft>
        <a:spcPct val="0"/>
      </a:spcAft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229589" indent="137753" algn="l" defTabSz="229589" rtl="0" fontAlgn="base">
      <a:spcBef>
        <a:spcPct val="0"/>
      </a:spcBef>
      <a:spcAft>
        <a:spcPct val="0"/>
      </a:spcAft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460454" indent="274232" algn="l" defTabSz="229589" rtl="0" fontAlgn="base">
      <a:spcBef>
        <a:spcPct val="0"/>
      </a:spcBef>
      <a:spcAft>
        <a:spcPct val="0"/>
      </a:spcAft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690044" indent="411986" algn="l" defTabSz="229589" rtl="0" fontAlgn="base">
      <a:spcBef>
        <a:spcPct val="0"/>
      </a:spcBef>
      <a:spcAft>
        <a:spcPct val="0"/>
      </a:spcAft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920907" indent="548464" algn="l" defTabSz="229589" rtl="0" fontAlgn="base">
      <a:spcBef>
        <a:spcPct val="0"/>
      </a:spcBef>
      <a:spcAft>
        <a:spcPct val="0"/>
      </a:spcAft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1836714" algn="l" defTabSz="734685" rtl="0" eaLnBrk="1" latinLnBrk="0" hangingPunct="1"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204057" algn="l" defTabSz="734685" rtl="0" eaLnBrk="1" latinLnBrk="0" hangingPunct="1"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2571399" algn="l" defTabSz="734685" rtl="0" eaLnBrk="1" latinLnBrk="0" hangingPunct="1"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2938743" algn="l" defTabSz="734685" rtl="0" eaLnBrk="1" latinLnBrk="0" hangingPunct="1"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58EC7"/>
    <a:srgbClr val="70B74F"/>
    <a:srgbClr val="FED4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74"/>
  </p:normalViewPr>
  <p:slideViewPr>
    <p:cSldViewPr snapToGrid="0" snapToObjects="1">
      <p:cViewPr varScale="1">
        <p:scale>
          <a:sx n="149" d="100"/>
          <a:sy n="149" d="100"/>
        </p:scale>
        <p:origin x="402" y="120"/>
      </p:cViewPr>
      <p:guideLst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426C9-EBE5-3743-A61B-9DDFFF30862E}" type="datetimeFigureOut">
              <a:rPr lang="de-DE" smtClean="0"/>
              <a:t>04.12.2020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364AF-3B15-3C4A-B5B4-B6233693F5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36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4685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1pPr>
    <a:lvl2pPr marL="367343" algn="l" defTabSz="734685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2pPr>
    <a:lvl3pPr marL="734685" algn="l" defTabSz="734685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3pPr>
    <a:lvl4pPr marL="1102028" algn="l" defTabSz="734685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4pPr>
    <a:lvl5pPr marL="1469371" algn="l" defTabSz="734685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5pPr>
    <a:lvl6pPr marL="1836714" algn="l" defTabSz="734685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6pPr>
    <a:lvl7pPr marL="2204057" algn="l" defTabSz="734685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7pPr>
    <a:lvl8pPr marL="2571399" algn="l" defTabSz="734685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8pPr>
    <a:lvl9pPr marL="2938743" algn="l" defTabSz="734685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– title with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2725669"/>
            <a:ext cx="6840000" cy="720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 i="1" baseline="0">
                <a:latin typeface="Verdana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1491750"/>
            <a:ext cx="6840000" cy="1080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latin typeface="Verdana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360000"/>
            <a:ext cx="1224000" cy="41147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BF6E8E94-1621-264A-A3E8-B6A06100DC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1383" y="4648185"/>
            <a:ext cx="1224000" cy="27092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B030C467-736F-954F-8CC3-4039DB66E1A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000" y="517401"/>
            <a:ext cx="2649600" cy="254071"/>
          </a:xfrm>
          <a:prstGeom prst="rect">
            <a:avLst/>
          </a:prstGeom>
        </p:spPr>
      </p:pic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C19EE2F9-91C5-454E-9447-EC185DBAF19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9999" y="4357859"/>
            <a:ext cx="1925999" cy="540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Logo</a:t>
            </a:r>
          </a:p>
        </p:txBody>
      </p:sp>
      <p:sp>
        <p:nvSpPr>
          <p:cNvPr id="26" name="Bildplatzhalter 21">
            <a:extLst>
              <a:ext uri="{FF2B5EF4-FFF2-40B4-BE49-F238E27FC236}">
                <a16:creationId xmlns:a16="http://schemas.microsoft.com/office/drawing/2014/main" id="{28C9A402-6360-3C40-BF13-1B4517C9E6A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44292" y="4357859"/>
            <a:ext cx="1925999" cy="540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Logo</a:t>
            </a:r>
          </a:p>
        </p:txBody>
      </p:sp>
      <p:sp>
        <p:nvSpPr>
          <p:cNvPr id="27" name="Bildplatzhalter 21">
            <a:extLst>
              <a:ext uri="{FF2B5EF4-FFF2-40B4-BE49-F238E27FC236}">
                <a16:creationId xmlns:a16="http://schemas.microsoft.com/office/drawing/2014/main" id="{4706CA9E-798C-AA45-B7AE-DA6E51F6E68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748585" y="4357859"/>
            <a:ext cx="1925999" cy="540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Logo</a:t>
            </a:r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18986F29-C053-AB47-9CFD-B13A584AD43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3587750"/>
            <a:ext cx="6840000" cy="457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50"/>
            </a:lvl1pPr>
          </a:lstStyle>
          <a:p>
            <a:pPr lvl="0"/>
            <a:r>
              <a:rPr lang="de-DE" dirty="0"/>
              <a:t>Name, Datum</a:t>
            </a:r>
          </a:p>
        </p:txBody>
      </p:sp>
    </p:spTree>
    <p:extLst>
      <p:ext uri="{BB962C8B-B14F-4D97-AF65-F5344CB8AC3E}">
        <p14:creationId xmlns:p14="http://schemas.microsoft.com/office/powerpoint/2010/main" val="33599373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350" userDrawn="1">
          <p15:clr>
            <a:srgbClr val="FBAE40"/>
          </p15:clr>
        </p15:guide>
        <p15:guide id="3" orient="horz" pos="16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44500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4D20E751-7077-D043-AA3D-A802316884D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42000" y="1117600"/>
            <a:ext cx="3330000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AC9E1EB7-5C0C-D04F-B690-A47769ADCE8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52000" y="1117600"/>
            <a:ext cx="3330000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847C64A2-F4FE-C94A-9D8A-317838D340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242000" y="2916000"/>
            <a:ext cx="3330000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517AA33E-F538-8D4A-BF84-5D36272558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52000" y="2916000"/>
            <a:ext cx="3330000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4893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1980000"/>
            <a:ext cx="6138000" cy="252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EEE0C997-66C0-6A42-BEE4-6B757AD63A5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858000" y="1980000"/>
            <a:ext cx="1925999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80001" y="0"/>
            <a:ext cx="8964000" cy="180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3964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 userDrawn="1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image with text,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80001" y="0"/>
            <a:ext cx="8964000" cy="180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66690" y="1208250"/>
            <a:ext cx="7772400" cy="5917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EEE0C997-66C0-6A42-BEE4-6B757AD63A5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858000" y="1980000"/>
            <a:ext cx="1925999" cy="234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7" name="Bildplatzhalter 3">
            <a:extLst>
              <a:ext uri="{FF2B5EF4-FFF2-40B4-BE49-F238E27FC236}">
                <a16:creationId xmlns:a16="http://schemas.microsoft.com/office/drawing/2014/main" id="{6622A88B-CF9C-CF42-B773-088F164A610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752000" y="1980000"/>
            <a:ext cx="1925999" cy="234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8" name="Bildplatzhalter 3">
            <a:extLst>
              <a:ext uri="{FF2B5EF4-FFF2-40B4-BE49-F238E27FC236}">
                <a16:creationId xmlns:a16="http://schemas.microsoft.com/office/drawing/2014/main" id="{C4E96770-9E93-BF4E-AE4D-3BFD6B602C6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46000" y="1980000"/>
            <a:ext cx="1925999" cy="234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77B79E24-2B28-624E-89AA-44CE0683C88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40000" y="1980000"/>
            <a:ext cx="1925999" cy="234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773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header image and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49" y="3937675"/>
            <a:ext cx="8245475" cy="5917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80001" y="-1"/>
            <a:ext cx="8964000" cy="367601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9943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80001" y="1467489"/>
            <a:ext cx="8964000" cy="367601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49" y="376238"/>
            <a:ext cx="8245475" cy="5917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35531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1E9757-F808-5D4E-BABB-586F500150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9749" y="1152525"/>
            <a:ext cx="8220017" cy="332885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73041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60359" y="376184"/>
            <a:ext cx="3324866" cy="41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79999" y="0"/>
            <a:ext cx="5094000" cy="51435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5830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and image right (2: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5129" y="376184"/>
            <a:ext cx="5436000" cy="41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157225" y="376184"/>
            <a:ext cx="2628000" cy="41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2588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and image right (1: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5130" y="376184"/>
            <a:ext cx="4031999" cy="41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753226" y="376184"/>
            <a:ext cx="4031999" cy="41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9598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and image right (1: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1844" y="376184"/>
            <a:ext cx="2628000" cy="41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349225" y="376184"/>
            <a:ext cx="5436000" cy="41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1759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A91BAE1-271D-7C4E-A4C5-0DF958FD29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9750" y="1146622"/>
            <a:ext cx="2628000" cy="162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6" name="Bildplatzhalter 7">
            <a:extLst>
              <a:ext uri="{FF2B5EF4-FFF2-40B4-BE49-F238E27FC236}">
                <a16:creationId xmlns:a16="http://schemas.microsoft.com/office/drawing/2014/main" id="{3BE6A3E8-E91B-344C-9606-6D97D95ECE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31767" y="1146622"/>
            <a:ext cx="2628000" cy="162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7" name="Bildplatzhalter 7">
            <a:extLst>
              <a:ext uri="{FF2B5EF4-FFF2-40B4-BE49-F238E27FC236}">
                <a16:creationId xmlns:a16="http://schemas.microsoft.com/office/drawing/2014/main" id="{3A2AAA8C-CE40-734D-A85A-BCEE970A05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35758" y="1146622"/>
            <a:ext cx="2628000" cy="162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8" name="Bildplatzhalter 7">
            <a:extLst>
              <a:ext uri="{FF2B5EF4-FFF2-40B4-BE49-F238E27FC236}">
                <a16:creationId xmlns:a16="http://schemas.microsoft.com/office/drawing/2014/main" id="{EAFFE364-E1BF-BE4D-B500-7C8EE78614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9750" y="2966872"/>
            <a:ext cx="2628000" cy="162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F44EC174-1453-684E-9202-2890BD53C4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31767" y="2966872"/>
            <a:ext cx="2628000" cy="162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BA7ADD76-8C7E-FC44-85DB-A6282CAC1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335758" y="2966872"/>
            <a:ext cx="2628000" cy="162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5832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237" userDrawn="1">
          <p15:clr>
            <a:srgbClr val="FBAE40"/>
          </p15:clr>
        </p15:guide>
        <p15:guide id="3" orient="horz" pos="3003" userDrawn="1">
          <p15:clr>
            <a:srgbClr val="FBAE40"/>
          </p15:clr>
        </p15:guide>
        <p15:guide id="4" orient="horz" pos="1620" userDrawn="1">
          <p15:clr>
            <a:srgbClr val="FBAE40"/>
          </p15:clr>
        </p15:guide>
        <p15:guide id="5" pos="298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and text right (2: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57225" y="376184"/>
            <a:ext cx="2628000" cy="41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9750" y="376184"/>
            <a:ext cx="5436000" cy="41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7827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, heading and text right (2: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57225" y="1111348"/>
            <a:ext cx="2628000" cy="340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9750" y="1111348"/>
            <a:ext cx="5436000" cy="3404836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F66B7EC9-DC25-F24E-9BD0-3F08FC1315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27807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, heading and text right (1: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53226" y="1115118"/>
            <a:ext cx="4031999" cy="340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9749" y="1115118"/>
            <a:ext cx="4031999" cy="3402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D270E50A-FC64-FC42-AE04-0285D9769E6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92626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9749" y="1152698"/>
            <a:ext cx="4031999" cy="3384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2D255BA4-761D-EE44-A16F-282AA14949B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9750" y="376237"/>
            <a:ext cx="8245475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Bildplatzhalter 3">
            <a:extLst>
              <a:ext uri="{FF2B5EF4-FFF2-40B4-BE49-F238E27FC236}">
                <a16:creationId xmlns:a16="http://schemas.microsoft.com/office/drawing/2014/main" id="{6B462FD7-6621-4441-B278-F8BFDED0A98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753226" y="1152698"/>
            <a:ext cx="4031999" cy="3384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4052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and text right (1: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49225" y="376184"/>
            <a:ext cx="5436000" cy="41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9749" y="376184"/>
            <a:ext cx="2628000" cy="41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0666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9750" y="1152698"/>
            <a:ext cx="3330000" cy="1602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2D255BA4-761D-EE44-A16F-282AA14949B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9750" y="376237"/>
            <a:ext cx="8245475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Bildplatzhalter 3">
            <a:extLst>
              <a:ext uri="{FF2B5EF4-FFF2-40B4-BE49-F238E27FC236}">
                <a16:creationId xmlns:a16="http://schemas.microsoft.com/office/drawing/2014/main" id="{6B462FD7-6621-4441-B278-F8BFDED0A98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051225" y="1152698"/>
            <a:ext cx="4734000" cy="3384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7" name="Bildplatzhalter 3">
            <a:extLst>
              <a:ext uri="{FF2B5EF4-FFF2-40B4-BE49-F238E27FC236}">
                <a16:creationId xmlns:a16="http://schemas.microsoft.com/office/drawing/2014/main" id="{B9213FAE-57BA-284B-8542-567BCF4A6E0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39750" y="2935112"/>
            <a:ext cx="3330000" cy="1602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88111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 left,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60359" y="376184"/>
            <a:ext cx="3324866" cy="41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79999" y="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8BA540D2-7CA8-9C40-9C36-8521C96EE6A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79999" y="171495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6" name="Bildplatzhalter 3">
            <a:extLst>
              <a:ext uri="{FF2B5EF4-FFF2-40B4-BE49-F238E27FC236}">
                <a16:creationId xmlns:a16="http://schemas.microsoft.com/office/drawing/2014/main" id="{EDA76372-BB78-714F-AAA3-9E18F74A1B6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79999" y="342855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7" name="Bildplatzhalter 3">
            <a:extLst>
              <a:ext uri="{FF2B5EF4-FFF2-40B4-BE49-F238E27FC236}">
                <a16:creationId xmlns:a16="http://schemas.microsoft.com/office/drawing/2014/main" id="{0854348D-AEA6-2B40-9D29-E2FB5785A5D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699999" y="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8" name="Bildplatzhalter 3">
            <a:extLst>
              <a:ext uri="{FF2B5EF4-FFF2-40B4-BE49-F238E27FC236}">
                <a16:creationId xmlns:a16="http://schemas.microsoft.com/office/drawing/2014/main" id="{5ADA4B3B-6AB1-C14A-A6D3-EE8499CA803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699999" y="171495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2C6996B1-CF9C-B548-A2EB-EC20FE2FA70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699999" y="342855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1549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, 6 imag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3">
            <a:extLst>
              <a:ext uri="{FF2B5EF4-FFF2-40B4-BE49-F238E27FC236}">
                <a16:creationId xmlns:a16="http://schemas.microsoft.com/office/drawing/2014/main" id="{0854348D-AEA6-2B40-9D29-E2FB5785A5D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624000" y="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39750" y="4680000"/>
            <a:ext cx="1199768" cy="274637"/>
          </a:xfrm>
        </p:spPr>
        <p:txBody>
          <a:bodyPr/>
          <a:lstStyle>
            <a:lvl1pPr algn="l">
              <a:defRPr/>
            </a:lvl1pPr>
          </a:lstStyle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184"/>
            <a:ext cx="3324866" cy="41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104000" y="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8BA540D2-7CA8-9C40-9C36-8521C96EE6A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104000" y="171495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6" name="Bildplatzhalter 3">
            <a:extLst>
              <a:ext uri="{FF2B5EF4-FFF2-40B4-BE49-F238E27FC236}">
                <a16:creationId xmlns:a16="http://schemas.microsoft.com/office/drawing/2014/main" id="{EDA76372-BB78-714F-AAA3-9E18F74A1B6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104000" y="342855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8" name="Bildplatzhalter 3">
            <a:extLst>
              <a:ext uri="{FF2B5EF4-FFF2-40B4-BE49-F238E27FC236}">
                <a16:creationId xmlns:a16="http://schemas.microsoft.com/office/drawing/2014/main" id="{5ADA4B3B-6AB1-C14A-A6D3-EE8499CA803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624000" y="171495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2C6996B1-CF9C-B548-A2EB-EC20FE2FA70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624000" y="342855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831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4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2D255BA4-761D-EE44-A16F-282AA14949B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9750" y="376237"/>
            <a:ext cx="8245475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AC40E6-ABAC-1D4D-92D4-95EE3A5F6B40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4755490" y="1152698"/>
            <a:ext cx="3330000" cy="16019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8FCB7C3A-142C-E94A-BE2E-BE1731D37D71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1240394" y="2937020"/>
            <a:ext cx="3330000" cy="16019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1C443FB2-746C-BE4D-9497-74642543C283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1240394" y="1152698"/>
            <a:ext cx="3330000" cy="16019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C7A16314-B7A2-984E-8271-CD3BBD08A80D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4755490" y="2937019"/>
            <a:ext cx="3330000" cy="16019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77903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B6A941C6-C664-544E-87CE-366F9FC5570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39750" y="1152525"/>
            <a:ext cx="8220016" cy="332885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76026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4 images (1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A91BAE1-271D-7C4E-A4C5-0DF958FD29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9750" y="1452833"/>
            <a:ext cx="1925999" cy="13608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1B9E23-12B9-BC47-AF1E-A28527FB35A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9750" y="2813631"/>
            <a:ext cx="1925999" cy="54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Bildplatzhalter 7">
            <a:extLst>
              <a:ext uri="{FF2B5EF4-FFF2-40B4-BE49-F238E27FC236}">
                <a16:creationId xmlns:a16="http://schemas.microsoft.com/office/drawing/2014/main" id="{4A025ABA-F950-6040-AE34-96DC6E0BC2C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637756" y="1452833"/>
            <a:ext cx="1925999" cy="13608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1F432F57-8045-0D45-A693-DF058F024A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37756" y="2813631"/>
            <a:ext cx="1925999" cy="54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A0209E41-A41B-1047-88EE-97B2B2212E6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735762" y="1452833"/>
            <a:ext cx="1925999" cy="13608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8C666AD5-184C-7749-94AF-71FC779A66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35762" y="2813631"/>
            <a:ext cx="1925999" cy="54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AAB2CD6A-FC38-8D45-8BC2-F00CDDACB77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833768" y="1452833"/>
            <a:ext cx="1925999" cy="13608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8" name="Textplatzhalter 3">
            <a:extLst>
              <a:ext uri="{FF2B5EF4-FFF2-40B4-BE49-F238E27FC236}">
                <a16:creationId xmlns:a16="http://schemas.microsoft.com/office/drawing/2014/main" id="{26696141-F24C-ED43-BC89-67139C31D8D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833768" y="2813631"/>
            <a:ext cx="1925999" cy="54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5446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9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9749" y="1152698"/>
            <a:ext cx="262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2D255BA4-761D-EE44-A16F-282AA14949B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9750" y="376237"/>
            <a:ext cx="8245475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Bildplatzhalter 3">
            <a:extLst>
              <a:ext uri="{FF2B5EF4-FFF2-40B4-BE49-F238E27FC236}">
                <a16:creationId xmlns:a16="http://schemas.microsoft.com/office/drawing/2014/main" id="{551A976D-F39F-3044-941F-64C84A512B1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348487" y="1152698"/>
            <a:ext cx="262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8" name="Bildplatzhalter 3">
            <a:extLst>
              <a:ext uri="{FF2B5EF4-FFF2-40B4-BE49-F238E27FC236}">
                <a16:creationId xmlns:a16="http://schemas.microsoft.com/office/drawing/2014/main" id="{957FB3BF-B17E-9E4A-B23F-F6D2E22D9CE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157225" y="1152698"/>
            <a:ext cx="262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0" name="Bildplatzhalter 3">
            <a:extLst>
              <a:ext uri="{FF2B5EF4-FFF2-40B4-BE49-F238E27FC236}">
                <a16:creationId xmlns:a16="http://schemas.microsoft.com/office/drawing/2014/main" id="{D5B804BC-D3BF-6E46-ADCF-1D4139476DF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39749" y="2419981"/>
            <a:ext cx="262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93DE3CC4-BA13-DA49-8B77-6DC257B8AC7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39749" y="3687263"/>
            <a:ext cx="262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2" name="Bildplatzhalter 3">
            <a:extLst>
              <a:ext uri="{FF2B5EF4-FFF2-40B4-BE49-F238E27FC236}">
                <a16:creationId xmlns:a16="http://schemas.microsoft.com/office/drawing/2014/main" id="{6BA8EAD5-2816-1449-8FF9-640FB687892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48487" y="2419981"/>
            <a:ext cx="262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3" name="Bildplatzhalter 3">
            <a:extLst>
              <a:ext uri="{FF2B5EF4-FFF2-40B4-BE49-F238E27FC236}">
                <a16:creationId xmlns:a16="http://schemas.microsoft.com/office/drawing/2014/main" id="{2C4CEEBD-1533-4E49-891E-821AC0693A8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348487" y="3687263"/>
            <a:ext cx="262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4" name="Bildplatzhalter 3">
            <a:extLst>
              <a:ext uri="{FF2B5EF4-FFF2-40B4-BE49-F238E27FC236}">
                <a16:creationId xmlns:a16="http://schemas.microsoft.com/office/drawing/2014/main" id="{4366DE8B-B874-4042-8567-CCBC5954A93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7225" y="2419981"/>
            <a:ext cx="262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5" name="Bildplatzhalter 3">
            <a:extLst>
              <a:ext uri="{FF2B5EF4-FFF2-40B4-BE49-F238E27FC236}">
                <a16:creationId xmlns:a16="http://schemas.microsoft.com/office/drawing/2014/main" id="{120090D9-E1BB-D542-BF39-BBAFA4C2D4AD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57225" y="3687263"/>
            <a:ext cx="262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8770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9 images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2D255BA4-761D-EE44-A16F-282AA14949B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9750" y="376237"/>
            <a:ext cx="8245475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Bildplatzhalter 3">
            <a:extLst>
              <a:ext uri="{FF2B5EF4-FFF2-40B4-BE49-F238E27FC236}">
                <a16:creationId xmlns:a16="http://schemas.microsoft.com/office/drawing/2014/main" id="{03E32495-8F86-FE47-B789-CDF754E7EFD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598398" y="1152698"/>
            <a:ext cx="190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17" name="Bildplatzhalter 3">
            <a:extLst>
              <a:ext uri="{FF2B5EF4-FFF2-40B4-BE49-F238E27FC236}">
                <a16:creationId xmlns:a16="http://schemas.microsoft.com/office/drawing/2014/main" id="{F9B5F107-1922-6B49-A955-9B898B67040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708486" y="1152698"/>
            <a:ext cx="190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8" name="Bildplatzhalter 3">
            <a:extLst>
              <a:ext uri="{FF2B5EF4-FFF2-40B4-BE49-F238E27FC236}">
                <a16:creationId xmlns:a16="http://schemas.microsoft.com/office/drawing/2014/main" id="{8EA251D2-7152-9A47-AB76-7D15B37D19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809912" y="1152698"/>
            <a:ext cx="190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9" name="Bildplatzhalter 3">
            <a:extLst>
              <a:ext uri="{FF2B5EF4-FFF2-40B4-BE49-F238E27FC236}">
                <a16:creationId xmlns:a16="http://schemas.microsoft.com/office/drawing/2014/main" id="{4AE52FCA-ECD2-9D4B-9A38-DBACD7FD4E2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598398" y="2419981"/>
            <a:ext cx="190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0" name="Bildplatzhalter 3">
            <a:extLst>
              <a:ext uri="{FF2B5EF4-FFF2-40B4-BE49-F238E27FC236}">
                <a16:creationId xmlns:a16="http://schemas.microsoft.com/office/drawing/2014/main" id="{B1C8F966-7064-1F46-AFCB-A743B7FC6B8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598398" y="3687263"/>
            <a:ext cx="190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1" name="Bildplatzhalter 3">
            <a:extLst>
              <a:ext uri="{FF2B5EF4-FFF2-40B4-BE49-F238E27FC236}">
                <a16:creationId xmlns:a16="http://schemas.microsoft.com/office/drawing/2014/main" id="{FA38AC75-BE39-FE42-B7CA-FB45E1E34F1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708486" y="2419981"/>
            <a:ext cx="190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2" name="Bildplatzhalter 3">
            <a:extLst>
              <a:ext uri="{FF2B5EF4-FFF2-40B4-BE49-F238E27FC236}">
                <a16:creationId xmlns:a16="http://schemas.microsoft.com/office/drawing/2014/main" id="{0B24D478-C78D-D948-90BD-D67D577291E0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708486" y="3687263"/>
            <a:ext cx="190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3" name="Bildplatzhalter 3">
            <a:extLst>
              <a:ext uri="{FF2B5EF4-FFF2-40B4-BE49-F238E27FC236}">
                <a16:creationId xmlns:a16="http://schemas.microsoft.com/office/drawing/2014/main" id="{DAD19E2E-3A7B-A34B-82AD-19E4D29722FB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809912" y="2419981"/>
            <a:ext cx="190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4" name="Bildplatzhalter 3">
            <a:extLst>
              <a:ext uri="{FF2B5EF4-FFF2-40B4-BE49-F238E27FC236}">
                <a16:creationId xmlns:a16="http://schemas.microsoft.com/office/drawing/2014/main" id="{5E9A7B28-D473-EE41-8CF8-A8EDDF36604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809912" y="3687263"/>
            <a:ext cx="190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16833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ildplatzhalter 4">
            <a:extLst>
              <a:ext uri="{FF2B5EF4-FFF2-40B4-BE49-F238E27FC236}">
                <a16:creationId xmlns:a16="http://schemas.microsoft.com/office/drawing/2014/main" id="{05525BA2-0E53-4045-BB39-4834856315F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656063" y="917575"/>
            <a:ext cx="1908000" cy="13604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8" name="Textplatzhalter 10">
            <a:extLst>
              <a:ext uri="{FF2B5EF4-FFF2-40B4-BE49-F238E27FC236}">
                <a16:creationId xmlns:a16="http://schemas.microsoft.com/office/drawing/2014/main" id="{8962BB75-A2F1-C145-A99E-0FFE5AAB76D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656345" y="2278063"/>
            <a:ext cx="1907718" cy="21248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 lIns="180000" tIns="1080000" rIns="180000" bIns="46800"/>
          <a:lstStyle>
            <a:lvl1pPr marL="0" indent="0">
              <a:buNone/>
              <a:defRPr sz="1000"/>
            </a:lvl1pPr>
            <a:lvl2pPr marL="107758" indent="0">
              <a:buNone/>
              <a:defRPr sz="900"/>
            </a:lvl2pPr>
            <a:lvl3pPr marL="214919" indent="0">
              <a:buNone/>
              <a:defRPr sz="900"/>
            </a:lvl3pPr>
            <a:lvl4pPr marL="322676" indent="0">
              <a:buNone/>
              <a:defRPr sz="800"/>
            </a:lvl4pPr>
            <a:lvl5pPr marL="429838" indent="0">
              <a:buNone/>
              <a:defRPr sz="8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9" name="Textplatzhalter 10">
            <a:extLst>
              <a:ext uri="{FF2B5EF4-FFF2-40B4-BE49-F238E27FC236}">
                <a16:creationId xmlns:a16="http://schemas.microsoft.com/office/drawing/2014/main" id="{46FED1F1-A905-3947-BFB3-507E1BDCD8E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746356" y="2278063"/>
            <a:ext cx="1907718" cy="21248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 lIns="180000" tIns="1080000" rIns="180000" bIns="46800"/>
          <a:lstStyle>
            <a:lvl1pPr marL="0" indent="0">
              <a:buNone/>
              <a:defRPr sz="1000"/>
            </a:lvl1pPr>
            <a:lvl2pPr marL="107758" indent="0">
              <a:buNone/>
              <a:defRPr sz="900"/>
            </a:lvl2pPr>
            <a:lvl3pPr marL="214919" indent="0">
              <a:buNone/>
              <a:defRPr sz="900"/>
            </a:lvl3pPr>
            <a:lvl4pPr marL="322676" indent="0">
              <a:buNone/>
              <a:defRPr sz="800"/>
            </a:lvl4pPr>
            <a:lvl5pPr marL="429838" indent="0">
              <a:buNone/>
              <a:defRPr sz="8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0" name="Textplatzhalter 10">
            <a:extLst>
              <a:ext uri="{FF2B5EF4-FFF2-40B4-BE49-F238E27FC236}">
                <a16:creationId xmlns:a16="http://schemas.microsoft.com/office/drawing/2014/main" id="{7113B194-944C-2348-96DB-5D2C6AF6BED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845031" y="2278063"/>
            <a:ext cx="1907718" cy="21248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 lIns="180000" tIns="1080000" rIns="180000" bIns="46800"/>
          <a:lstStyle>
            <a:lvl1pPr marL="0" indent="0">
              <a:buNone/>
              <a:defRPr sz="1000"/>
            </a:lvl1pPr>
            <a:lvl2pPr marL="107758" indent="0">
              <a:buNone/>
              <a:defRPr sz="900"/>
            </a:lvl2pPr>
            <a:lvl3pPr marL="214919" indent="0">
              <a:buNone/>
              <a:defRPr sz="900"/>
            </a:lvl3pPr>
            <a:lvl4pPr marL="322676" indent="0">
              <a:buNone/>
              <a:defRPr sz="800"/>
            </a:lvl4pPr>
            <a:lvl5pPr marL="429838" indent="0">
              <a:buNone/>
              <a:defRPr sz="8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B4458CE-0E47-0240-8A54-419AADB8168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9973" y="2278063"/>
            <a:ext cx="1907718" cy="21248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 lIns="180000" tIns="1080000" rIns="180000" bIns="46800"/>
          <a:lstStyle>
            <a:lvl1pPr marL="0" indent="0">
              <a:buNone/>
              <a:defRPr sz="1000"/>
            </a:lvl1pPr>
            <a:lvl2pPr marL="107758" indent="0">
              <a:buNone/>
              <a:defRPr sz="900"/>
            </a:lvl2pPr>
            <a:lvl3pPr marL="214919" indent="0">
              <a:buNone/>
              <a:defRPr sz="900"/>
            </a:lvl3pPr>
            <a:lvl4pPr marL="322676" indent="0">
              <a:buNone/>
              <a:defRPr sz="800"/>
            </a:lvl4pPr>
            <a:lvl5pPr marL="429838" indent="0">
              <a:buNone/>
              <a:defRPr sz="8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31803290-B33F-8D42-9BE7-E64067986A9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39691" y="917575"/>
            <a:ext cx="1908000" cy="13604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3" name="Bildplatzhalter 4">
            <a:extLst>
              <a:ext uri="{FF2B5EF4-FFF2-40B4-BE49-F238E27FC236}">
                <a16:creationId xmlns:a16="http://schemas.microsoft.com/office/drawing/2014/main" id="{A00ADCAA-0FF4-544B-94E8-F7190423B39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746074" y="917575"/>
            <a:ext cx="1908000" cy="13604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4" name="Bildplatzhalter 4">
            <a:extLst>
              <a:ext uri="{FF2B5EF4-FFF2-40B4-BE49-F238E27FC236}">
                <a16:creationId xmlns:a16="http://schemas.microsoft.com/office/drawing/2014/main" id="{109B751A-2F32-3842-86D9-D3A4B6513F8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844749" y="917575"/>
            <a:ext cx="1908000" cy="13604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525BB31F-76C0-1E40-9B0A-158661A398F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21371" y="2458800"/>
            <a:ext cx="1555200" cy="75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5" name="Bildplatzhalter 6">
            <a:extLst>
              <a:ext uri="{FF2B5EF4-FFF2-40B4-BE49-F238E27FC236}">
                <a16:creationId xmlns:a16="http://schemas.microsoft.com/office/drawing/2014/main" id="{CEB13965-F3EE-5248-9FD6-FFF71C8BA70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827182" y="2458800"/>
            <a:ext cx="1555200" cy="75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6" name="Bildplatzhalter 6">
            <a:extLst>
              <a:ext uri="{FF2B5EF4-FFF2-40B4-BE49-F238E27FC236}">
                <a16:creationId xmlns:a16="http://schemas.microsoft.com/office/drawing/2014/main" id="{B8EA8AA7-0DAC-304C-B7B7-69D46F96F65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917193" y="2458800"/>
            <a:ext cx="1555200" cy="75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7" name="Bildplatzhalter 6">
            <a:extLst>
              <a:ext uri="{FF2B5EF4-FFF2-40B4-BE49-F238E27FC236}">
                <a16:creationId xmlns:a16="http://schemas.microsoft.com/office/drawing/2014/main" id="{4E88B4E6-87A1-744D-8302-0F44A25DB97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015868" y="2458800"/>
            <a:ext cx="1555200" cy="75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1804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- iDiv Deckblatt Farbverlauf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4000" y="3116275"/>
            <a:ext cx="6840000" cy="308739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b="1" i="0" baseline="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224000" y="1890417"/>
            <a:ext cx="6840000" cy="1080000"/>
          </a:xfrm>
          <a:prstGeom prst="rect">
            <a:avLst/>
          </a:prstGeom>
        </p:spPr>
        <p:txBody>
          <a:bodyPr vert="horz" lIns="0" tIns="0" rIns="0" bIns="0" anchor="b"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 i="1" baseline="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de-DE" dirty="0"/>
              <a:t>‘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 err="1"/>
              <a:t>consectetuer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commodo </a:t>
            </a:r>
            <a:r>
              <a:rPr lang="de-DE" dirty="0" err="1"/>
              <a:t>ligula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.’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F0A4A1E-5672-7A4A-B6F6-CC558372A78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69363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162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1 - iDiv Deckblatt Farbverlauf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F0A4A1E-5672-7A4A-B6F6-CC558372A78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FB3E779-BCCC-8743-89B4-BC891EAC13FB}"/>
              </a:ext>
            </a:extLst>
          </p:cNvPr>
          <p:cNvSpPr txBox="1"/>
          <p:nvPr userDrawn="1"/>
        </p:nvSpPr>
        <p:spPr>
          <a:xfrm>
            <a:off x="1152000" y="488054"/>
            <a:ext cx="6839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Many</a:t>
            </a:r>
            <a:r>
              <a:rPr lang="de-DE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thanks</a:t>
            </a:r>
            <a:r>
              <a:rPr lang="de-DE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de-DE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</a:t>
            </a:r>
            <a:r>
              <a:rPr lang="de-DE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</a:p>
          <a:p>
            <a:pPr algn="ctr"/>
            <a:endParaRPr lang="de-DE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de-DE" sz="1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our</a:t>
            </a:r>
            <a:r>
              <a:rPr lang="de-DE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supporters</a:t>
            </a:r>
            <a:r>
              <a:rPr lang="de-DE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de-DE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partners</a:t>
            </a:r>
            <a:endParaRPr lang="de-DE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A5F1E2E-4117-8749-9404-B4F4E4E04A31}"/>
              </a:ext>
            </a:extLst>
          </p:cNvPr>
          <p:cNvSpPr/>
          <p:nvPr userDrawn="1"/>
        </p:nvSpPr>
        <p:spPr>
          <a:xfrm>
            <a:off x="394068" y="1580455"/>
            <a:ext cx="8355861" cy="3099545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indent="0" algn="ctr">
              <a:buNone/>
            </a:pPr>
            <a:endParaRPr lang="de-DE" sz="16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518B233-DE42-7C4D-AEDC-A30308D0EF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027" y="1815813"/>
            <a:ext cx="1672744" cy="216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F2CBF16-3F75-E04C-9580-C777885A192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4668" y="1779813"/>
            <a:ext cx="2007934" cy="288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AC4A1A6-965E-3749-A95B-4096A425B04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9040" y="1743813"/>
            <a:ext cx="1028571" cy="36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EADFA62-A64E-F14D-A8BE-2042AF307E9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1499" y="1743813"/>
            <a:ext cx="878644" cy="360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AE897F7F-3113-214E-8ABB-E0B7788F73A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9585" y="1743813"/>
            <a:ext cx="675384" cy="3600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6DD8E070-EF76-934C-9B8B-C4EC46ED1F4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127" y="2293217"/>
            <a:ext cx="1171800" cy="2520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754CC7EC-8BEA-3643-8B9E-8786F03EB6C4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3861" y="2293217"/>
            <a:ext cx="1328250" cy="2520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BEA1A248-F859-5547-A7B2-23F525904B2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0945" y="2203217"/>
            <a:ext cx="539761" cy="4320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F988821E-F212-0547-9CE3-36DA7F059F6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9665" y="2239217"/>
            <a:ext cx="465517" cy="3600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606F202F-0F52-3749-A272-773A1B2BEA9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7817" y="2279217"/>
            <a:ext cx="737561" cy="280000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9A754EB0-F72E-6C46-83C4-6C449B7D69C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28685" y="2275217"/>
            <a:ext cx="675979" cy="288000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67A1F71E-AE55-B24B-AB67-C0B0E940CC2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07" y="2311217"/>
            <a:ext cx="1175539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840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- iDiv Deckblatt Bild">
    <p:bg>
      <p:bgPr>
        <a:blipFill dpi="0" rotWithShape="0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48F392E-76CB-8649-9E43-AA5F04263B3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735C2685-E955-BB47-939F-D1FC62973E2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8701" y="4880858"/>
            <a:ext cx="1417541" cy="57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de-DE" altLang="de-DE" sz="375">
                <a:solidFill>
                  <a:schemeClr val="bg1"/>
                </a:solidFill>
                <a:latin typeface="Verdana" panose="020B0604030504040204" pitchFamily="34" charset="0"/>
              </a:rPr>
              <a:t>Page </a:t>
            </a:r>
            <a:fld id="{590A1C90-9FEE-1449-8DD2-3B30C7940062}" type="slidenum">
              <a:rPr lang="de-DE" altLang="de-DE" sz="375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‹#›</a:t>
            </a:fld>
            <a:endParaRPr lang="de-DE" altLang="de-DE" sz="375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2B13E882-8458-F24A-893F-246D11C4AB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24000" y="1733327"/>
            <a:ext cx="6840000" cy="167684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consectetuer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commodo</a:t>
            </a:r>
          </a:p>
        </p:txBody>
      </p:sp>
    </p:spTree>
    <p:extLst>
      <p:ext uri="{BB962C8B-B14F-4D97-AF65-F5344CB8AC3E}">
        <p14:creationId xmlns:p14="http://schemas.microsoft.com/office/powerpoint/2010/main" val="9835346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nowledgemen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8D36A257-822F-7A4E-9685-E799E3EDB75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23175" y="1955533"/>
            <a:ext cx="7064844" cy="8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150000"/>
              </a:lnSpc>
              <a:defRPr/>
            </a:pP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We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kindly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acknowledge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the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support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by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the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</a:p>
          <a:p>
            <a:pPr algn="ctr" eaLnBrk="1" hangingPunct="1">
              <a:lnSpc>
                <a:spcPct val="150000"/>
              </a:lnSpc>
              <a:defRPr/>
            </a:pP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German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Centre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for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Integrative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Biodiversity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Research (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iDiv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) Halle-Jena-Leipzig,</a:t>
            </a:r>
          </a:p>
          <a:p>
            <a:pPr algn="ctr" eaLnBrk="1" hangingPunct="1">
              <a:lnSpc>
                <a:spcPct val="150000"/>
              </a:lnSpc>
              <a:defRPr/>
            </a:pP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funded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by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the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>
                <a:solidFill>
                  <a:schemeClr val="bg1"/>
                </a:solidFill>
                <a:latin typeface="Verdana" charset="0"/>
                <a:cs typeface="Verdana" charset="0"/>
              </a:rPr>
              <a:t>Deutsche Forschungsgemeinschaft 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(FZT 118).</a:t>
            </a:r>
          </a:p>
        </p:txBody>
      </p:sp>
    </p:spTree>
    <p:extLst>
      <p:ext uri="{BB962C8B-B14F-4D97-AF65-F5344CB8AC3E}">
        <p14:creationId xmlns:p14="http://schemas.microsoft.com/office/powerpoint/2010/main" val="444590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5 images (1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A91BAE1-271D-7C4E-A4C5-0DF958FD29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9750" y="1744827"/>
            <a:ext cx="1360800" cy="13608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1B9E23-12B9-BC47-AF1E-A28527FB35A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9750" y="3105625"/>
            <a:ext cx="1360800" cy="54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Bildplatzhalter 7">
            <a:extLst>
              <a:ext uri="{FF2B5EF4-FFF2-40B4-BE49-F238E27FC236}">
                <a16:creationId xmlns:a16="http://schemas.microsoft.com/office/drawing/2014/main" id="{4A025ABA-F950-6040-AE34-96DC6E0BC2C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55726" y="1744827"/>
            <a:ext cx="1360800" cy="13608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1F432F57-8045-0D45-A693-DF058F024A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255726" y="3105625"/>
            <a:ext cx="1360800" cy="54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A0209E41-A41B-1047-88EE-97B2B2212E6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71702" y="1744827"/>
            <a:ext cx="1360800" cy="13608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8C666AD5-184C-7749-94AF-71FC779A66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971702" y="3105625"/>
            <a:ext cx="1360800" cy="54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Bildplatzhalter 7">
            <a:extLst>
              <a:ext uri="{FF2B5EF4-FFF2-40B4-BE49-F238E27FC236}">
                <a16:creationId xmlns:a16="http://schemas.microsoft.com/office/drawing/2014/main" id="{4EF6332A-E402-0F49-94EE-0610031AFBF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7678" y="1744827"/>
            <a:ext cx="1360800" cy="13608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F60C0638-D5E7-DE42-BFAE-1B132972705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687678" y="3105625"/>
            <a:ext cx="1360800" cy="54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AAB2CD6A-FC38-8D45-8BC2-F00CDDACB77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403655" y="1744827"/>
            <a:ext cx="1360800" cy="13608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8" name="Textplatzhalter 3">
            <a:extLst>
              <a:ext uri="{FF2B5EF4-FFF2-40B4-BE49-F238E27FC236}">
                <a16:creationId xmlns:a16="http://schemas.microsoft.com/office/drawing/2014/main" id="{26696141-F24C-ED43-BC89-67139C31D8D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403655" y="3105625"/>
            <a:ext cx="1360800" cy="54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07800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 userDrawn="1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5 images (3/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A91BAE1-271D-7C4E-A4C5-0DF958FD29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9750" y="114662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6" name="Bildplatzhalter 7">
            <a:extLst>
              <a:ext uri="{FF2B5EF4-FFF2-40B4-BE49-F238E27FC236}">
                <a16:creationId xmlns:a16="http://schemas.microsoft.com/office/drawing/2014/main" id="{3BE6A3E8-E91B-344C-9606-6D97D95ECE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31767" y="114662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7" name="Bildplatzhalter 7">
            <a:extLst>
              <a:ext uri="{FF2B5EF4-FFF2-40B4-BE49-F238E27FC236}">
                <a16:creationId xmlns:a16="http://schemas.microsoft.com/office/drawing/2014/main" id="{3A2AAA8C-CE40-734D-A85A-BCEE970A05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35758" y="114662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F44EC174-1453-684E-9202-2890BD53C4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52000" y="296687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BA7ADD76-8C7E-FC44-85DB-A6282CAC1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944000" y="296687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1B9E23-12B9-BC47-AF1E-A28527FB35A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9750" y="249662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B3665CD0-BE53-4C4E-AA92-4449E5DC8A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35758" y="249662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1CD095DA-C5A2-CA4D-909A-75A09E75CA0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31767" y="249662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39127BF3-D98D-3643-BF8C-43C4A4CD67F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944000" y="431687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17CD4539-3BC6-4741-BF82-AD2D12E72BF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52000" y="431687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3474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29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5 images (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A91BAE1-271D-7C4E-A4C5-0DF958FD29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9750" y="296687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6" name="Bildplatzhalter 7">
            <a:extLst>
              <a:ext uri="{FF2B5EF4-FFF2-40B4-BE49-F238E27FC236}">
                <a16:creationId xmlns:a16="http://schemas.microsoft.com/office/drawing/2014/main" id="{3BE6A3E8-E91B-344C-9606-6D97D95ECE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31767" y="296687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7" name="Bildplatzhalter 7">
            <a:extLst>
              <a:ext uri="{FF2B5EF4-FFF2-40B4-BE49-F238E27FC236}">
                <a16:creationId xmlns:a16="http://schemas.microsoft.com/office/drawing/2014/main" id="{3A2AAA8C-CE40-734D-A85A-BCEE970A05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35758" y="296687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F44EC174-1453-684E-9202-2890BD53C4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52000" y="114662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BA7ADD76-8C7E-FC44-85DB-A6282CAC1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944000" y="114662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1B9E23-12B9-BC47-AF1E-A28527FB35A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9750" y="431687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B3665CD0-BE53-4C4E-AA92-4449E5DC8A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35758" y="431687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1CD095DA-C5A2-CA4D-909A-75A09E75CA0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31767" y="431687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39127BF3-D98D-3643-BF8C-43C4A4CD67F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944000" y="249662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17CD4539-3BC6-4741-BF82-AD2D12E72BF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52000" y="249662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81080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299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 - 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79888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 userDrawn="1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95128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44500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97AF8F-F272-E041-93E3-75C1AB2E83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9750" y="1117600"/>
            <a:ext cx="403225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30A502A0-314C-0F46-AB42-98AC32D71C6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52000" y="1117600"/>
            <a:ext cx="403225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1F5429A-927E-7B43-BFB3-77CC5AB73E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944000" y="3456000"/>
            <a:ext cx="5436000" cy="90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5962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AFE084-3A29-C64B-BBCA-A5840C826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60000" y="4680000"/>
            <a:ext cx="1199768" cy="27463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908" r:id="rId2"/>
    <p:sldLayoutId id="2147483919" r:id="rId3"/>
    <p:sldLayoutId id="2147483914" r:id="rId4"/>
    <p:sldLayoutId id="2147483911" r:id="rId5"/>
    <p:sldLayoutId id="2147483913" r:id="rId6"/>
    <p:sldLayoutId id="2147483912" r:id="rId7"/>
    <p:sldLayoutId id="2147483943" r:id="rId8"/>
    <p:sldLayoutId id="2147483915" r:id="rId9"/>
    <p:sldLayoutId id="2147483916" r:id="rId10"/>
    <p:sldLayoutId id="2147483921" r:id="rId11"/>
    <p:sldLayoutId id="2147483927" r:id="rId12"/>
    <p:sldLayoutId id="2147483923" r:id="rId13"/>
    <p:sldLayoutId id="2147483942" r:id="rId14"/>
    <p:sldLayoutId id="2147483917" r:id="rId15"/>
    <p:sldLayoutId id="2147483922" r:id="rId16"/>
    <p:sldLayoutId id="2147483933" r:id="rId17"/>
    <p:sldLayoutId id="2147483932" r:id="rId18"/>
    <p:sldLayoutId id="2147483929" r:id="rId19"/>
    <p:sldLayoutId id="2147483930" r:id="rId20"/>
    <p:sldLayoutId id="2147483938" r:id="rId21"/>
    <p:sldLayoutId id="2147483931" r:id="rId22"/>
    <p:sldLayoutId id="2147483935" r:id="rId23"/>
    <p:sldLayoutId id="2147483934" r:id="rId24"/>
    <p:sldLayoutId id="2147483936" r:id="rId25"/>
    <p:sldLayoutId id="2147483925" r:id="rId26"/>
    <p:sldLayoutId id="2147483926" r:id="rId27"/>
    <p:sldLayoutId id="2147483941" r:id="rId28"/>
    <p:sldLayoutId id="2147483918" r:id="rId29"/>
    <p:sldLayoutId id="2147483939" r:id="rId30"/>
    <p:sldLayoutId id="2147483940" r:id="rId31"/>
    <p:sldLayoutId id="2147483920" r:id="rId32"/>
    <p:sldLayoutId id="2147483882" r:id="rId33"/>
    <p:sldLayoutId id="2147483937" r:id="rId34"/>
    <p:sldLayoutId id="2147483883" r:id="rId35"/>
    <p:sldLayoutId id="2147483893" r:id="rId36"/>
  </p:sldLayoutIdLst>
  <p:hf hdr="0" ftr="0" dt="0"/>
  <p:txStyles>
    <p:titleStyle>
      <a:lvl1pPr algn="ctr" defTabSz="107162" rtl="0" eaLnBrk="1" fontAlgn="base" hangingPunct="1">
        <a:spcBef>
          <a:spcPct val="0"/>
        </a:spcBef>
        <a:spcAft>
          <a:spcPct val="0"/>
        </a:spcAft>
        <a:defRPr sz="105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107162" rtl="0" eaLnBrk="1" fontAlgn="base" hangingPunct="1">
        <a:spcBef>
          <a:spcPct val="0"/>
        </a:spcBef>
        <a:spcAft>
          <a:spcPct val="0"/>
        </a:spcAft>
        <a:defRPr sz="105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107162" rtl="0" eaLnBrk="1" fontAlgn="base" hangingPunct="1">
        <a:spcBef>
          <a:spcPct val="0"/>
        </a:spcBef>
        <a:spcAft>
          <a:spcPct val="0"/>
        </a:spcAft>
        <a:defRPr sz="105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107162" rtl="0" eaLnBrk="1" fontAlgn="base" hangingPunct="1">
        <a:spcBef>
          <a:spcPct val="0"/>
        </a:spcBef>
        <a:spcAft>
          <a:spcPct val="0"/>
        </a:spcAft>
        <a:defRPr sz="105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107162" rtl="0" eaLnBrk="1" fontAlgn="base" hangingPunct="1">
        <a:spcBef>
          <a:spcPct val="0"/>
        </a:spcBef>
        <a:spcAft>
          <a:spcPct val="0"/>
        </a:spcAft>
        <a:defRPr sz="105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171459" algn="ctr" defTabSz="107162" rtl="0" eaLnBrk="1" fontAlgn="base" hangingPunct="1">
        <a:spcBef>
          <a:spcPct val="0"/>
        </a:spcBef>
        <a:spcAft>
          <a:spcPct val="0"/>
        </a:spcAft>
        <a:defRPr sz="105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342918" algn="ctr" defTabSz="107162" rtl="0" eaLnBrk="1" fontAlgn="base" hangingPunct="1">
        <a:spcBef>
          <a:spcPct val="0"/>
        </a:spcBef>
        <a:spcAft>
          <a:spcPct val="0"/>
        </a:spcAft>
        <a:defRPr sz="105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514376" algn="ctr" defTabSz="107162" rtl="0" eaLnBrk="1" fontAlgn="base" hangingPunct="1">
        <a:spcBef>
          <a:spcPct val="0"/>
        </a:spcBef>
        <a:spcAft>
          <a:spcPct val="0"/>
        </a:spcAft>
        <a:defRPr sz="105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685836" algn="ctr" defTabSz="107162" rtl="0" eaLnBrk="1" fontAlgn="base" hangingPunct="1">
        <a:spcBef>
          <a:spcPct val="0"/>
        </a:spcBef>
        <a:spcAft>
          <a:spcPct val="0"/>
        </a:spcAft>
        <a:defRPr sz="105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80372" indent="-80372" algn="l" defTabSz="107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174436" indent="-66678" algn="l" defTabSz="107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38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268500" indent="-53581" algn="l" defTabSz="107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563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376257" indent="-53581" algn="l" defTabSz="107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5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483419" indent="-53581" algn="l" defTabSz="107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45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591279" indent="-53753" algn="l" defTabSz="107506" rtl="0" eaLnBrk="1" latinLnBrk="0" hangingPunct="1">
        <a:spcBef>
          <a:spcPct val="20000"/>
        </a:spcBef>
        <a:buFont typeface="Arial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698785" indent="-53753" algn="l" defTabSz="107506" rtl="0" eaLnBrk="1" latinLnBrk="0" hangingPunct="1">
        <a:spcBef>
          <a:spcPct val="20000"/>
        </a:spcBef>
        <a:buFont typeface="Arial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06291" indent="-53753" algn="l" defTabSz="107506" rtl="0" eaLnBrk="1" latinLnBrk="0" hangingPunct="1">
        <a:spcBef>
          <a:spcPct val="20000"/>
        </a:spcBef>
        <a:buFont typeface="Arial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13796" indent="-53753" algn="l" defTabSz="107506" rtl="0" eaLnBrk="1" latinLnBrk="0" hangingPunct="1">
        <a:spcBef>
          <a:spcPct val="20000"/>
        </a:spcBef>
        <a:buFont typeface="Arial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7506" rtl="0" eaLnBrk="1" latinLnBrk="0" hangingPunct="1">
        <a:defRPr sz="413" kern="1200">
          <a:solidFill>
            <a:schemeClr val="tx1"/>
          </a:solidFill>
          <a:latin typeface="+mn-lt"/>
          <a:ea typeface="+mn-ea"/>
          <a:cs typeface="+mn-cs"/>
        </a:defRPr>
      </a:lvl1pPr>
      <a:lvl2pPr marL="107506" algn="l" defTabSz="107506" rtl="0" eaLnBrk="1" latinLnBrk="0" hangingPunct="1">
        <a:defRPr sz="413" kern="1200">
          <a:solidFill>
            <a:schemeClr val="tx1"/>
          </a:solidFill>
          <a:latin typeface="+mn-lt"/>
          <a:ea typeface="+mn-ea"/>
          <a:cs typeface="+mn-cs"/>
        </a:defRPr>
      </a:lvl2pPr>
      <a:lvl3pPr marL="215011" algn="l" defTabSz="107506" rtl="0" eaLnBrk="1" latinLnBrk="0" hangingPunct="1">
        <a:defRPr sz="413" kern="1200">
          <a:solidFill>
            <a:schemeClr val="tx1"/>
          </a:solidFill>
          <a:latin typeface="+mn-lt"/>
          <a:ea typeface="+mn-ea"/>
          <a:cs typeface="+mn-cs"/>
        </a:defRPr>
      </a:lvl3pPr>
      <a:lvl4pPr marL="322516" algn="l" defTabSz="107506" rtl="0" eaLnBrk="1" latinLnBrk="0" hangingPunct="1">
        <a:defRPr sz="413" kern="1200">
          <a:solidFill>
            <a:schemeClr val="tx1"/>
          </a:solidFill>
          <a:latin typeface="+mn-lt"/>
          <a:ea typeface="+mn-ea"/>
          <a:cs typeface="+mn-cs"/>
        </a:defRPr>
      </a:lvl4pPr>
      <a:lvl5pPr marL="430022" algn="l" defTabSz="107506" rtl="0" eaLnBrk="1" latinLnBrk="0" hangingPunct="1">
        <a:defRPr sz="413" kern="1200">
          <a:solidFill>
            <a:schemeClr val="tx1"/>
          </a:solidFill>
          <a:latin typeface="+mn-lt"/>
          <a:ea typeface="+mn-ea"/>
          <a:cs typeface="+mn-cs"/>
        </a:defRPr>
      </a:lvl5pPr>
      <a:lvl6pPr marL="537527" algn="l" defTabSz="107506" rtl="0" eaLnBrk="1" latinLnBrk="0" hangingPunct="1">
        <a:defRPr sz="413" kern="1200">
          <a:solidFill>
            <a:schemeClr val="tx1"/>
          </a:solidFill>
          <a:latin typeface="+mn-lt"/>
          <a:ea typeface="+mn-ea"/>
          <a:cs typeface="+mn-cs"/>
        </a:defRPr>
      </a:lvl6pPr>
      <a:lvl7pPr marL="645032" algn="l" defTabSz="107506" rtl="0" eaLnBrk="1" latinLnBrk="0" hangingPunct="1">
        <a:defRPr sz="413" kern="1200">
          <a:solidFill>
            <a:schemeClr val="tx1"/>
          </a:solidFill>
          <a:latin typeface="+mn-lt"/>
          <a:ea typeface="+mn-ea"/>
          <a:cs typeface="+mn-cs"/>
        </a:defRPr>
      </a:lvl7pPr>
      <a:lvl8pPr marL="752538" algn="l" defTabSz="107506" rtl="0" eaLnBrk="1" latinLnBrk="0" hangingPunct="1">
        <a:defRPr sz="413" kern="1200">
          <a:solidFill>
            <a:schemeClr val="tx1"/>
          </a:solidFill>
          <a:latin typeface="+mn-lt"/>
          <a:ea typeface="+mn-ea"/>
          <a:cs typeface="+mn-cs"/>
        </a:defRPr>
      </a:lvl8pPr>
      <a:lvl9pPr marL="860043" algn="l" defTabSz="107506" rtl="0" eaLnBrk="1" latinLnBrk="0" hangingPunct="1">
        <a:defRPr sz="4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F697C47-A182-C146-BC1E-03C534FD55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E923F8-5CFF-3347-ACB7-7478B6D4BB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Schedule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afternoon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E0DFEF-2098-294D-A052-7E066037F4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sz="2000" dirty="0" smtClean="0"/>
              <a:t>Demo „Package </a:t>
            </a:r>
            <a:r>
              <a:rPr lang="de-DE" sz="2000" dirty="0" err="1" smtClean="0"/>
              <a:t>skeleton</a:t>
            </a:r>
            <a:r>
              <a:rPr lang="de-DE" sz="2000" dirty="0" smtClean="0"/>
              <a:t>“</a:t>
            </a:r>
          </a:p>
          <a:p>
            <a:pPr marL="228600" indent="-228600">
              <a:buAutoNum type="arabicPeriod"/>
            </a:pPr>
            <a:r>
              <a:rPr lang="de-DE" sz="2000" dirty="0" err="1" smtClean="0"/>
              <a:t>E</a:t>
            </a:r>
            <a:r>
              <a:rPr lang="de-DE" sz="2000" dirty="0" err="1" smtClean="0"/>
              <a:t>xercise</a:t>
            </a:r>
            <a:r>
              <a:rPr lang="de-DE" sz="2000" dirty="0" smtClean="0"/>
              <a:t> Package </a:t>
            </a:r>
            <a:r>
              <a:rPr lang="de-DE" sz="2000" dirty="0" err="1" smtClean="0"/>
              <a:t>skeleton</a:t>
            </a:r>
            <a:r>
              <a:rPr lang="de-DE" sz="2000" dirty="0" smtClean="0"/>
              <a:t>, </a:t>
            </a:r>
            <a:r>
              <a:rPr lang="de-DE" sz="2000" dirty="0" err="1" smtClean="0"/>
              <a:t>remaining</a:t>
            </a:r>
            <a:r>
              <a:rPr lang="de-DE" sz="2000" dirty="0" smtClean="0"/>
              <a:t> </a:t>
            </a:r>
            <a:r>
              <a:rPr lang="de-DE" sz="2000" dirty="0" err="1" smtClean="0"/>
              <a:t>set</a:t>
            </a:r>
            <a:r>
              <a:rPr lang="de-DE" sz="2000" dirty="0" smtClean="0"/>
              <a:t> </a:t>
            </a:r>
            <a:r>
              <a:rPr lang="de-DE" sz="2000" dirty="0" err="1" smtClean="0"/>
              <a:t>up</a:t>
            </a:r>
            <a:r>
              <a:rPr lang="de-DE" sz="2000" dirty="0" smtClean="0"/>
              <a:t> </a:t>
            </a:r>
            <a:r>
              <a:rPr lang="de-DE" sz="2000" dirty="0" err="1" smtClean="0"/>
              <a:t>questions</a:t>
            </a:r>
            <a:endParaRPr lang="de-DE" sz="2000" dirty="0" smtClean="0"/>
          </a:p>
          <a:p>
            <a:pPr marL="228600" indent="-228600">
              <a:buAutoNum type="arabicPeriod"/>
            </a:pPr>
            <a:endParaRPr lang="de-DE" sz="2000" dirty="0"/>
          </a:p>
          <a:p>
            <a:pPr marL="228600" indent="-228600">
              <a:buAutoNum type="arabicPeriod"/>
            </a:pPr>
            <a:r>
              <a:rPr lang="de-DE" sz="2000" dirty="0" smtClean="0"/>
              <a:t>Checkup &amp; </a:t>
            </a:r>
            <a:r>
              <a:rPr lang="de-DE" sz="2000" dirty="0" err="1" smtClean="0"/>
              <a:t>demo</a:t>
            </a:r>
            <a:r>
              <a:rPr lang="de-DE" sz="2000" dirty="0" smtClean="0"/>
              <a:t> Data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functions</a:t>
            </a:r>
            <a:r>
              <a:rPr lang="de-DE" sz="2000" dirty="0" smtClean="0"/>
              <a:t> (14:00)</a:t>
            </a:r>
            <a:endParaRPr lang="de-DE" sz="2000" dirty="0"/>
          </a:p>
          <a:p>
            <a:pPr marL="228600" indent="-228600">
              <a:buAutoNum type="arabicPeriod"/>
            </a:pPr>
            <a:r>
              <a:rPr lang="de-DE" sz="2000" dirty="0" err="1" smtClean="0"/>
              <a:t>Exercise</a:t>
            </a:r>
            <a:r>
              <a:rPr lang="de-DE" sz="2000" dirty="0" smtClean="0"/>
              <a:t> Data &amp; </a:t>
            </a:r>
            <a:r>
              <a:rPr lang="de-DE" sz="2000" dirty="0" err="1" smtClean="0"/>
              <a:t>functions</a:t>
            </a:r>
            <a:endParaRPr lang="de-DE" sz="2000" dirty="0" smtClean="0"/>
          </a:p>
          <a:p>
            <a:pPr marL="228600" indent="-228600">
              <a:buAutoNum type="arabicPeriod"/>
            </a:pPr>
            <a:endParaRPr lang="de-DE" sz="2000" dirty="0"/>
          </a:p>
          <a:p>
            <a:pPr marL="228600" indent="-228600">
              <a:buAutoNum type="arabicPeriod"/>
            </a:pPr>
            <a:r>
              <a:rPr lang="de-DE" sz="2000" dirty="0" smtClean="0"/>
              <a:t>Checkup (16:00)</a:t>
            </a:r>
          </a:p>
          <a:p>
            <a:pPr marL="228600" indent="-228600">
              <a:buAutoNum type="arabicPeriod"/>
            </a:pPr>
            <a:r>
              <a:rPr lang="de-DE" sz="2000" dirty="0" err="1" smtClean="0"/>
              <a:t>Lecture</a:t>
            </a:r>
            <a:r>
              <a:rPr lang="de-DE" sz="2000" dirty="0" smtClean="0"/>
              <a:t> </a:t>
            </a:r>
            <a:r>
              <a:rPr lang="de-DE" sz="2000" dirty="0" err="1" smtClean="0"/>
              <a:t>or</a:t>
            </a:r>
            <a:r>
              <a:rPr lang="de-DE" sz="2000" dirty="0" smtClean="0"/>
              <a:t> </a:t>
            </a:r>
            <a:r>
              <a:rPr lang="de-DE" sz="2000" dirty="0" err="1" smtClean="0"/>
              <a:t>continued</a:t>
            </a:r>
            <a:r>
              <a:rPr lang="de-DE" sz="2000" dirty="0" smtClean="0"/>
              <a:t> </a:t>
            </a:r>
            <a:r>
              <a:rPr lang="de-DE" sz="2000" smtClean="0"/>
              <a:t>exercises</a:t>
            </a:r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4257113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How to do!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Please do not hesitate ask questions on slack. Best in the channel for each exercise.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512642"/>
      </p:ext>
    </p:extLst>
  </p:cSld>
  <p:clrMapOvr>
    <a:masterClrMapping/>
  </p:clrMapOvr>
</p:sld>
</file>

<file path=ppt/theme/theme1.xml><?xml version="1.0" encoding="utf-8"?>
<a:theme xmlns:a="http://schemas.openxmlformats.org/drawingml/2006/main" name="iDiv_Vorlage_P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dist="19050" dir="5400000" algn="t" rotWithShape="0">
            <a:prstClr val="black">
              <a:alpha val="20000"/>
            </a:prstClr>
          </a:outerShdw>
        </a:effectLst>
      </a:spPr>
      <a:bodyPr anchor="ctr"/>
      <a:lstStyle>
        <a:defPPr marL="0" indent="0" algn="ctr">
          <a:buNone/>
          <a:defRPr sz="1600" dirty="0"/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0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4" id="{75C6C91D-DD20-2443-85FB-B7397F268344}" vid="{7AED8AE9-30DC-FC4F-8BAB-38B2B8BE4FF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idiv_powerpoint</Template>
  <TotalTime>0</TotalTime>
  <Words>61</Words>
  <Application>Microsoft Office PowerPoint</Application>
  <PresentationFormat>On-screen Show (16:9)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Verdana</vt:lpstr>
      <vt:lpstr>iDiv_Vorlage_PP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Zizka, Alexander</dc:creator>
  <cp:keywords/>
  <dc:description/>
  <cp:lastModifiedBy>Zizka, Alexander</cp:lastModifiedBy>
  <cp:revision>3</cp:revision>
  <dcterms:created xsi:type="dcterms:W3CDTF">2020-12-01T18:30:44Z</dcterms:created>
  <dcterms:modified xsi:type="dcterms:W3CDTF">2020-12-04T15:27:54Z</dcterms:modified>
  <cp:category/>
</cp:coreProperties>
</file>