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268" y="6507811"/>
            <a:ext cx="189005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311104"/>
            <a:ext cx="9120000" cy="223579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51305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635" y="1486824"/>
            <a:ext cx="5375999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486824"/>
            <a:ext cx="5375999" cy="45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67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6" y="1536701"/>
            <a:ext cx="10960023" cy="44384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806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1616-E8E7-494E-B3DC-3A063A16DFC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057236" y="44920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</a:p>
        </p:txBody>
      </p:sp>
    </p:spTree>
    <p:extLst>
      <p:ext uri="{BB962C8B-B14F-4D97-AF65-F5344CB8AC3E}">
        <p14:creationId xmlns:p14="http://schemas.microsoft.com/office/powerpoint/2010/main" val="2432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 first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pairs of two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Take five minutes </a:t>
            </a:r>
            <a:r>
              <a:rPr lang="en-US" dirty="0"/>
              <a:t>to </a:t>
            </a:r>
            <a:r>
              <a:rPr lang="en-US" dirty="0" smtClean="0"/>
              <a:t>get to know each other. </a:t>
            </a:r>
            <a:r>
              <a:rPr lang="en-US" dirty="0"/>
              <a:t>Where are you from, what is your PhD project </a:t>
            </a:r>
            <a:r>
              <a:rPr lang="en-US" dirty="0" smtClean="0"/>
              <a:t>about. [Questions other course]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59537" y="1486824"/>
            <a:ext cx="10854098" cy="453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Project work, remaining exercises</a:t>
            </a:r>
            <a:r>
              <a:rPr lang="en-US" b="0" smtClean="0"/>
              <a:t>, questions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Lecture &amp; exercise “package testing</a:t>
            </a:r>
            <a:r>
              <a:rPr lang="en-US" b="0" dirty="0" smtClean="0"/>
              <a:t>” (Steffen)</a:t>
            </a:r>
            <a:endParaRPr lang="en-US" sz="3200" dirty="0"/>
          </a:p>
          <a:p>
            <a:r>
              <a:rPr lang="en-US" sz="3200" dirty="0" smtClean="0"/>
              <a:t>Afternoon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Demo </a:t>
            </a:r>
            <a:r>
              <a:rPr lang="en-US" b="0" dirty="0"/>
              <a:t>Code documentation (</a:t>
            </a:r>
            <a:r>
              <a:rPr lang="en-US" b="0" dirty="0" smtClean="0"/>
              <a:t>Steffen)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Project </a:t>
            </a:r>
            <a:r>
              <a:rPr lang="en-US" b="0" dirty="0"/>
              <a:t>work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Demo </a:t>
            </a:r>
            <a:r>
              <a:rPr lang="en-US" b="0" dirty="0"/>
              <a:t>package release (Alex)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Student </a:t>
            </a:r>
            <a:r>
              <a:rPr lang="en-US" b="0" dirty="0"/>
              <a:t>presentations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Course </a:t>
            </a:r>
            <a:r>
              <a:rPr lang="en-US" b="0" dirty="0"/>
              <a:t>evaluation and Wrap </a:t>
            </a:r>
            <a:r>
              <a:rPr lang="en-US" b="0" dirty="0" smtClean="0"/>
              <a:t>up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4267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3254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Zizka, Alexander</dc:creator>
  <cp:lastModifiedBy>Zizka, Alexander</cp:lastModifiedBy>
  <cp:revision>6</cp:revision>
  <cp:lastPrinted>2020-12-04T15:45:17Z</cp:lastPrinted>
  <dcterms:created xsi:type="dcterms:W3CDTF">2019-09-24T06:59:02Z</dcterms:created>
  <dcterms:modified xsi:type="dcterms:W3CDTF">2020-12-04T15:59:29Z</dcterms:modified>
</cp:coreProperties>
</file>