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5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8624" y="1366139"/>
            <a:ext cx="9663712" cy="34216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4824" y="4840966"/>
            <a:ext cx="3012934" cy="6656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6391" y="7484325"/>
            <a:ext cx="2247263" cy="12030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4964" y="7483263"/>
            <a:ext cx="820309" cy="1099198"/>
            <a:chOff x="15894964" y="7483263"/>
            <a:chExt cx="820309" cy="10991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94964" y="7483263"/>
              <a:ext cx="820309" cy="10991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477" y="4774382"/>
            <a:ext cx="1483635" cy="4568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818" y="1334751"/>
            <a:ext cx="1324854" cy="7364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477" y="2009496"/>
            <a:ext cx="1430844" cy="45993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1382" y="3406742"/>
            <a:ext cx="9493406" cy="8786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1382" y="5280839"/>
            <a:ext cx="10114073" cy="38610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9477" y="2867620"/>
            <a:ext cx="1972539" cy="4568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93966" y="2581395"/>
            <a:ext cx="6171429" cy="1734672"/>
            <a:chOff x="11593966" y="2581395"/>
            <a:chExt cx="6171429" cy="17346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93966" y="2581395"/>
              <a:ext cx="6171429" cy="173467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21905" y="3970299"/>
            <a:ext cx="7192776" cy="2714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477" y="2502868"/>
            <a:ext cx="1918768" cy="3970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818" y="1334751"/>
            <a:ext cx="1324854" cy="7364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477" y="2009496"/>
            <a:ext cx="1430844" cy="45993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1382" y="3088563"/>
            <a:ext cx="7510673" cy="6437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14" y="499276"/>
            <a:ext cx="7117992" cy="70275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54536" y="1381945"/>
            <a:ext cx="8370382" cy="24817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2391" y="6200610"/>
            <a:ext cx="3459042" cy="77219"/>
            <a:chOff x="1622391" y="6200610"/>
            <a:chExt cx="3459042" cy="772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622391" y="6200610"/>
              <a:ext cx="3459042" cy="77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477" y="4774382"/>
            <a:ext cx="1483635" cy="4568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818" y="1334751"/>
            <a:ext cx="1235635" cy="7364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477" y="2009496"/>
            <a:ext cx="1430844" cy="45993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1382" y="3282648"/>
            <a:ext cx="11097797" cy="12997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1382" y="5280839"/>
            <a:ext cx="10707873" cy="3429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9477" y="2644141"/>
            <a:ext cx="1972539" cy="4568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98717" y="3844450"/>
            <a:ext cx="6171429" cy="2248111"/>
            <a:chOff x="11598717" y="3844450"/>
            <a:chExt cx="6171429" cy="22481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98717" y="3844450"/>
              <a:ext cx="6171429" cy="22481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52467" y="6071610"/>
            <a:ext cx="7333265" cy="2776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477" y="2502868"/>
            <a:ext cx="1918768" cy="3970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818" y="1334751"/>
            <a:ext cx="1235635" cy="7364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477" y="2009496"/>
            <a:ext cx="1430844" cy="45993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1382" y="3088563"/>
            <a:ext cx="13919749" cy="47244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2228" y="541866"/>
            <a:ext cx="9204240" cy="694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4078" y="2196393"/>
            <a:ext cx="6082877" cy="2489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477" y="4774382"/>
            <a:ext cx="1483635" cy="4568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818" y="1334751"/>
            <a:ext cx="1777987" cy="7364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477" y="2009496"/>
            <a:ext cx="884520" cy="44383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1382" y="3345363"/>
            <a:ext cx="7326702" cy="8513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1382" y="5280839"/>
            <a:ext cx="4175854" cy="38610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9477" y="2768239"/>
            <a:ext cx="1413387" cy="4351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44664" y="2380778"/>
            <a:ext cx="4219714" cy="6171429"/>
            <a:chOff x="10744664" y="2380778"/>
            <a:chExt cx="4219714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44664" y="2380778"/>
              <a:ext cx="4219714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477" y="2502868"/>
            <a:ext cx="1918768" cy="3970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818" y="1334751"/>
            <a:ext cx="1777987" cy="7223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477" y="2009496"/>
            <a:ext cx="884520" cy="4296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8134" y="3115677"/>
            <a:ext cx="13250902" cy="68696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4506" y="7777068"/>
            <a:ext cx="2246054" cy="11961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745" y="1658881"/>
            <a:ext cx="7925874" cy="34148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2938" y="5129147"/>
            <a:ext cx="10230162" cy="6772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91302" y="6640440"/>
            <a:ext cx="1560023" cy="2398612"/>
            <a:chOff x="15291302" y="6640440"/>
            <a:chExt cx="1560023" cy="23986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91302" y="6640440"/>
              <a:ext cx="1560023" cy="2398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0207" y="1521515"/>
            <a:ext cx="2292599" cy="2292599"/>
            <a:chOff x="1480207" y="1521515"/>
            <a:chExt cx="2292599" cy="2292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207" y="1521515"/>
              <a:ext cx="2292599" cy="2292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2090" y="1303395"/>
            <a:ext cx="3838268" cy="28933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42527" y="5121460"/>
            <a:ext cx="7277108" cy="77219"/>
            <a:chOff x="4642527" y="5121460"/>
            <a:chExt cx="7277108" cy="772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642527" y="5121460"/>
              <a:ext cx="7277108" cy="772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73795" y="1389719"/>
            <a:ext cx="4147704" cy="80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33792" y="4249400"/>
            <a:ext cx="3513712" cy="77219"/>
            <a:chOff x="8933792" y="4249400"/>
            <a:chExt cx="3513712" cy="772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933792" y="4249400"/>
              <a:ext cx="3513712" cy="772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33792" y="6633988"/>
            <a:ext cx="3513712" cy="77219"/>
            <a:chOff x="8933792" y="6633988"/>
            <a:chExt cx="3513712" cy="772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933792" y="6633988"/>
              <a:ext cx="3513712" cy="772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19039" y="4085326"/>
            <a:ext cx="5239264" cy="77219"/>
            <a:chOff x="10519039" y="4085326"/>
            <a:chExt cx="5239264" cy="772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519039" y="4085326"/>
              <a:ext cx="5239264" cy="772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67931" y="1524751"/>
            <a:ext cx="967225" cy="4741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740958" y="3306290"/>
            <a:ext cx="3513712" cy="77219"/>
            <a:chOff x="13740958" y="3306290"/>
            <a:chExt cx="3513712" cy="772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740958" y="3306290"/>
              <a:ext cx="3513712" cy="772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06673" y="3879215"/>
            <a:ext cx="1161758" cy="4568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740958" y="6633988"/>
            <a:ext cx="3513712" cy="77219"/>
            <a:chOff x="13740958" y="6633988"/>
            <a:chExt cx="3513712" cy="772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740958" y="6633988"/>
              <a:ext cx="3513712" cy="7721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99509" y="4564304"/>
            <a:ext cx="1599654" cy="45681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71740" y="2108783"/>
            <a:ext cx="3471226" cy="78136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89544" y="2016629"/>
            <a:ext cx="1230006" cy="41111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47829" y="4350210"/>
            <a:ext cx="5673863" cy="117357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89982" y="7046039"/>
            <a:ext cx="2131558" cy="46734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17515" y="7655134"/>
            <a:ext cx="8238206" cy="75230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06172" y="2886182"/>
            <a:ext cx="3007940" cy="105670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903315" y="5112382"/>
            <a:ext cx="3911292" cy="138685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10477" y="4568115"/>
            <a:ext cx="1543492" cy="13868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462" y="1352195"/>
            <a:ext cx="10037725" cy="27385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05276" y="570257"/>
            <a:ext cx="8886544" cy="6942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818" y="1334751"/>
            <a:ext cx="2389149" cy="7508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477" y="2009496"/>
            <a:ext cx="2168863" cy="4599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42946" y="3467676"/>
            <a:ext cx="6171429" cy="5195970"/>
            <a:chOff x="6042946" y="3467676"/>
            <a:chExt cx="6171429" cy="51959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2946" y="3467676"/>
              <a:ext cx="6171429" cy="5195970"/>
            </a:xfrm>
            <a:prstGeom prst="rect">
              <a:avLst/>
            </a:prstGeom>
          </p:spPr>
        </p:pic>
      </p:grp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A5540B80-41C9-88DE-678B-42601C4D3C1E}"/>
              </a:ext>
            </a:extLst>
          </p:cNvPr>
          <p:cNvSpPr/>
          <p:nvPr/>
        </p:nvSpPr>
        <p:spPr>
          <a:xfrm flipH="1">
            <a:off x="771271" y="2760369"/>
            <a:ext cx="5694138" cy="2590800"/>
          </a:xfrm>
          <a:prstGeom prst="wedgeEllipseCallout">
            <a:avLst>
              <a:gd name="adj1" fmla="val -72108"/>
              <a:gd name="adj2" fmla="val 1801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+mn-cs"/>
              </a:rPr>
              <a:t>나는 현실에서 활용할 수 있는 지식을 배우고 싶은데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+mn-cs"/>
              </a:rPr>
              <a:t>….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+mn-cs"/>
              </a:rPr>
              <a:t>과연 수학과 지식을 실전에 활용할 수 있을까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+mn-cs"/>
              </a:rPr>
              <a:t>?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+mn-cs"/>
            </a:endParaRP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39394B9C-B66B-5050-5A9B-002E81270909}"/>
              </a:ext>
            </a:extLst>
          </p:cNvPr>
          <p:cNvSpPr/>
          <p:nvPr/>
        </p:nvSpPr>
        <p:spPr>
          <a:xfrm>
            <a:off x="11125200" y="6896100"/>
            <a:ext cx="6574062" cy="2590800"/>
          </a:xfrm>
          <a:prstGeom prst="wedgeEllipseCallout">
            <a:avLst>
              <a:gd name="adj1" fmla="val -54547"/>
              <a:gd name="adj2" fmla="val -5605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+mn-cs"/>
              </a:rPr>
              <a:t>아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+mn-cs"/>
              </a:rPr>
              <a:t>…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+mn-cs"/>
              </a:rPr>
              <a:t>딱히 답도 생각 안 나는데 친구 불러서 술이나 마시자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818" y="1334751"/>
            <a:ext cx="6572596" cy="7603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477" y="2009496"/>
            <a:ext cx="2168863" cy="4599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5401" y="2869182"/>
            <a:ext cx="8582967" cy="19183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1535" y="6259554"/>
            <a:ext cx="11561233" cy="2772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3762" y="5475564"/>
            <a:ext cx="4884893" cy="3258328"/>
            <a:chOff x="1483762" y="5475564"/>
            <a:chExt cx="4884893" cy="32583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3762" y="5475564"/>
              <a:ext cx="4884893" cy="3258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818" y="1334751"/>
            <a:ext cx="5754425" cy="7650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477" y="2009496"/>
            <a:ext cx="2168863" cy="4599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5401" y="2869182"/>
            <a:ext cx="7581376" cy="23501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51115" y="5097144"/>
            <a:ext cx="14039881" cy="49182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818" y="1334751"/>
            <a:ext cx="2042006" cy="7364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477" y="2009496"/>
            <a:ext cx="2168863" cy="4599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5401" y="2869182"/>
            <a:ext cx="12393205" cy="23501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3420" y="5466268"/>
            <a:ext cx="16213271" cy="40598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69352" y="2914895"/>
            <a:ext cx="3412067" cy="2379917"/>
            <a:chOff x="14269352" y="2914895"/>
            <a:chExt cx="3412067" cy="23799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69352" y="2914895"/>
              <a:ext cx="3412067" cy="23799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818" y="1334751"/>
            <a:ext cx="4271815" cy="8543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9477" y="2009496"/>
            <a:ext cx="2168863" cy="4599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5401" y="2869182"/>
            <a:ext cx="11702595" cy="19183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7354" y="5462868"/>
            <a:ext cx="15947271" cy="3208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3762" y="5966129"/>
            <a:ext cx="4410243" cy="2122429"/>
            <a:chOff x="1483762" y="5966129"/>
            <a:chExt cx="4410243" cy="2122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3762" y="5966129"/>
              <a:ext cx="4410243" cy="2122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13" y="539937"/>
            <a:ext cx="7117998" cy="69443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54536" y="1381945"/>
            <a:ext cx="8370382" cy="24817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2391" y="6200610"/>
            <a:ext cx="3459042" cy="77219"/>
            <a:chOff x="1622391" y="6200610"/>
            <a:chExt cx="3459042" cy="772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622391" y="6200610"/>
              <a:ext cx="3459042" cy="77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</Words>
  <Application>Microsoft Office PowerPoint</Application>
  <PresentationFormat>사용자 지정</PresentationFormat>
  <Paragraphs>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에스코어 드림 2 ExtraLight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 동진</cp:lastModifiedBy>
  <cp:revision>2</cp:revision>
  <dcterms:created xsi:type="dcterms:W3CDTF">2022-06-06T21:43:27Z</dcterms:created>
  <dcterms:modified xsi:type="dcterms:W3CDTF">2022-06-06T15:22:41Z</dcterms:modified>
</cp:coreProperties>
</file>