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7EAB7-EEAA-4C00-9C5E-9DD5C4889590}" type="datetimeFigureOut">
              <a:rPr lang="fr-FR" smtClean="0"/>
              <a:t>19/05/2017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9FDD5-8690-4A8C-BA33-C5EF2119D0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708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7EAB7-EEAA-4C00-9C5E-9DD5C4889590}" type="datetimeFigureOut">
              <a:rPr lang="fr-FR" smtClean="0"/>
              <a:t>19/05/2017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9FDD5-8690-4A8C-BA33-C5EF2119D0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7930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7EAB7-EEAA-4C00-9C5E-9DD5C4889590}" type="datetimeFigureOut">
              <a:rPr lang="fr-FR" smtClean="0"/>
              <a:t>19/05/2017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9FDD5-8690-4A8C-BA33-C5EF2119D0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5015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7EAB7-EEAA-4C00-9C5E-9DD5C4889590}" type="datetimeFigureOut">
              <a:rPr lang="fr-FR" smtClean="0"/>
              <a:t>19/05/2017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9FDD5-8690-4A8C-BA33-C5EF2119D0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9272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7EAB7-EEAA-4C00-9C5E-9DD5C4889590}" type="datetimeFigureOut">
              <a:rPr lang="fr-FR" smtClean="0"/>
              <a:t>19/05/2017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9FDD5-8690-4A8C-BA33-C5EF2119D0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9253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7EAB7-EEAA-4C00-9C5E-9DD5C4889590}" type="datetimeFigureOut">
              <a:rPr lang="fr-FR" smtClean="0"/>
              <a:t>19/05/2017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9FDD5-8690-4A8C-BA33-C5EF2119D0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0073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7EAB7-EEAA-4C00-9C5E-9DD5C4889590}" type="datetimeFigureOut">
              <a:rPr lang="fr-FR" smtClean="0"/>
              <a:t>19/05/2017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9FDD5-8690-4A8C-BA33-C5EF2119D0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9181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7EAB7-EEAA-4C00-9C5E-9DD5C4889590}" type="datetimeFigureOut">
              <a:rPr lang="fr-FR" smtClean="0"/>
              <a:t>19/05/2017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9FDD5-8690-4A8C-BA33-C5EF2119D0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206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7EAB7-EEAA-4C00-9C5E-9DD5C4889590}" type="datetimeFigureOut">
              <a:rPr lang="fr-FR" smtClean="0"/>
              <a:t>19/05/2017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9FDD5-8690-4A8C-BA33-C5EF2119D0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3242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7EAB7-EEAA-4C00-9C5E-9DD5C4889590}" type="datetimeFigureOut">
              <a:rPr lang="fr-FR" smtClean="0"/>
              <a:t>19/05/2017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9FDD5-8690-4A8C-BA33-C5EF2119D0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5241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7EAB7-EEAA-4C00-9C5E-9DD5C4889590}" type="datetimeFigureOut">
              <a:rPr lang="fr-FR" smtClean="0"/>
              <a:t>19/05/2017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9FDD5-8690-4A8C-BA33-C5EF2119D0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3692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7EAB7-EEAA-4C00-9C5E-9DD5C4889590}" type="datetimeFigureOut">
              <a:rPr lang="fr-FR" smtClean="0"/>
              <a:t>19/05/2017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9FDD5-8690-4A8C-BA33-C5EF2119D0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7591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9233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114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17" y="5063"/>
            <a:ext cx="11055927" cy="685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92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45" y="0"/>
            <a:ext cx="11045536" cy="684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958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18" y="0"/>
            <a:ext cx="10952922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754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09" y="29405"/>
            <a:ext cx="9705109" cy="682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7830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Grand écran</PresentationFormat>
  <Paragraphs>0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Isagri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Matthis GOLLAIN</dc:creator>
  <cp:lastModifiedBy>Matthis GOLLAIN</cp:lastModifiedBy>
  <cp:revision>3</cp:revision>
  <dcterms:created xsi:type="dcterms:W3CDTF">2017-05-19T14:58:58Z</dcterms:created>
  <dcterms:modified xsi:type="dcterms:W3CDTF">2017-05-19T15:39:51Z</dcterms:modified>
</cp:coreProperties>
</file>