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45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06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96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4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8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1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1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71E2-BB91-417D-82D7-E7AB992C8AC2}" type="datetimeFigureOut">
              <a:rPr lang="en-CA" smtClean="0"/>
              <a:t>2016-01-07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DBFF-42A6-4652-9968-D1E002D49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6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91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ikantor</dc:creator>
  <cp:lastModifiedBy>ikantor</cp:lastModifiedBy>
  <cp:revision>1</cp:revision>
  <dcterms:created xsi:type="dcterms:W3CDTF">2016-01-07T08:53:07Z</dcterms:created>
  <dcterms:modified xsi:type="dcterms:W3CDTF">2016-01-07T08:53:23Z</dcterms:modified>
</cp:coreProperties>
</file>