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지훈" userId="3d357752-a6fa-487c-a456-b3644fed106e" providerId="ADAL" clId="{85F92642-A1CF-497D-9CF0-B2C6336A0286}"/>
    <pc:docChg chg="custSel modSld">
      <pc:chgData name="유지훈" userId="3d357752-a6fa-487c-a456-b3644fed106e" providerId="ADAL" clId="{85F92642-A1CF-497D-9CF0-B2C6336A0286}" dt="2023-07-23T10:26:04.235" v="287" actId="20577"/>
      <pc:docMkLst>
        <pc:docMk/>
      </pc:docMkLst>
      <pc:sldChg chg="modSp mod">
        <pc:chgData name="유지훈" userId="3d357752-a6fa-487c-a456-b3644fed106e" providerId="ADAL" clId="{85F92642-A1CF-497D-9CF0-B2C6336A0286}" dt="2023-07-23T10:26:04.235" v="287" actId="20577"/>
        <pc:sldMkLst>
          <pc:docMk/>
          <pc:sldMk cId="2781649175" sldId="256"/>
        </pc:sldMkLst>
        <pc:graphicFrameChg chg="modGraphic">
          <ac:chgData name="유지훈" userId="3d357752-a6fa-487c-a456-b3644fed106e" providerId="ADAL" clId="{85F92642-A1CF-497D-9CF0-B2C6336A0286}" dt="2023-07-23T10:26:04.235" v="287" actId="20577"/>
          <ac:graphicFrameMkLst>
            <pc:docMk/>
            <pc:sldMk cId="2781649175" sldId="256"/>
            <ac:graphicFrameMk id="4" creationId="{34BBC7B3-A5CC-1A84-6B6E-C2BA8F89C32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95BCF-F34F-2BAB-909C-F871E1A70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19A3C1-26AF-9F75-3421-874DE77A4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0F8A3-D954-A337-DC4E-ED5917A2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64C-B012-4D58-87C8-6BA6A88D8F9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65D21-BFF0-B2B2-E96E-4E60FCD9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15BEC-43D6-216D-3131-44B4CC6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FAB1-CA3E-4D04-BDE2-65D6986B0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0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880C7-F119-0FAF-DBDA-635C004B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93C3C1-2DFB-7AD8-0224-2FB5454BE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7F8EA-11F9-3BCB-90F9-83C7928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64C-B012-4D58-87C8-6BA6A88D8F9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FBAB1-CC2B-AE57-9539-47D5D866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3A516-F1A8-8A14-D858-25E7CCAB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FAB1-CA3E-4D04-BDE2-65D6986B0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4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9B939C-A465-1092-5270-8D2BE7746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007F90-EFC5-ED6C-6B85-7D63DDB1A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0AB52-09C4-B25F-CD90-F259740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64C-B012-4D58-87C8-6BA6A88D8F9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C2917F-EC7B-B124-4631-65CA4DA5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25020-EFC5-E238-A5E6-CC697544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FAB1-CA3E-4D04-BDE2-65D6986B0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5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CE81D-C54C-1736-58CC-4AA936D4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C1E7D-F4D2-936E-9DD6-559C1A423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380BF-662E-0896-5B95-638BE5FA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64C-B012-4D58-87C8-6BA6A88D8F9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DE44C-9531-4347-1F14-7284D8FE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A8DA6-C741-4B39-40F3-AFDDE32C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FAB1-CA3E-4D04-BDE2-65D6986B0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96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E39B-EC99-E426-2B6A-43288EDF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D683D-5377-6F3E-940B-3D1C1650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994E2-1908-260B-BD4B-47B67AE5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64C-B012-4D58-87C8-6BA6A88D8F9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FDC4A-57B4-140B-A098-9690775C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88068-15D4-95A5-48B1-7A9EC73E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FAB1-CA3E-4D04-BDE2-65D6986B0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9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C48F2-D5DB-9BDF-07B7-23AACD15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6187E-4FB8-6420-A4B2-BB125B580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E218F2-D6C7-E3BC-3E43-A58EED025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0B834-C255-5340-E8DA-F3BC8A6C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64C-B012-4D58-87C8-6BA6A88D8F9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836BF-9CEA-9491-EBF8-49634D54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10472A-30EA-8530-CAA0-AF598F1A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FAB1-CA3E-4D04-BDE2-65D6986B0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9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DC6B4-5712-0596-2FEF-F67EA68D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CBDC46-32CF-0020-B882-C1A530D49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7704F-19DD-B6C1-13BB-C810E3F7E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1D9083-9020-5FCB-B521-DEB31D26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16D250-8144-726B-6EEF-2B21F3AC0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FD5ED6-1221-9D6E-4936-B8B40E7E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64C-B012-4D58-87C8-6BA6A88D8F9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5453D9-7FDC-C6C3-B54E-BF5C502F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B74496-8574-D4F5-7DF2-058C8B37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FAB1-CA3E-4D04-BDE2-65D6986B0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3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70E56-9B4A-ED43-47F3-7FBA2A6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9F47E2-8482-292D-BBBD-8A07A664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64C-B012-4D58-87C8-6BA6A88D8F9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75A20A-0B45-2E26-A5A6-0CF9D564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C5EF19-5E41-FB5A-7FAD-BC43638C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FAB1-CA3E-4D04-BDE2-65D6986B0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3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AD1BF5-13EB-C2FE-1CD6-0030069A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64C-B012-4D58-87C8-6BA6A88D8F9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F0FF9F-3230-B98F-1538-304A0B14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63F1ED-96E8-8F61-575E-FD5571FD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FAB1-CA3E-4D04-BDE2-65D6986B0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1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A8765-D6D6-2C14-6D6E-B36C0F8B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A234E-C3BD-9686-EDF2-3B15E059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FB27B3-F439-42FC-ADE1-881F3F16D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6AA39-4BB0-AC2E-BB61-B463662E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64C-B012-4D58-87C8-6BA6A88D8F9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C4174A-A4B6-8C46-DFE9-B0BEE435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63EB25-2DA9-8B1E-D29F-96B4E4DE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FAB1-CA3E-4D04-BDE2-65D6986B0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0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A934F-3DD3-6554-E750-C4F24562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16146B-AA87-5057-1E63-6A4799A1D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9F62E3-5273-9664-83AF-E1D88C830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138680-C6BB-DCBD-251E-22237BDD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64C-B012-4D58-87C8-6BA6A88D8F9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7E93EC-E44A-BA3C-4DC2-49ABE597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A7066-D35B-A5A1-786B-9C0B6723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FAB1-CA3E-4D04-BDE2-65D6986B0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0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228DCD-D125-C228-2546-7CB136C1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2BFF1-8F72-6761-8FE9-A65E22F1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6F46C-7610-7119-D32A-0471F08C2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2864C-B012-4D58-87C8-6BA6A88D8F9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2212F-2AED-C320-7B7C-17A1050DA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A5A60-6039-59BC-61C2-925087E06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FFAB1-CA3E-4D04-BDE2-65D6986B0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56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4BBC7B3-A5CC-1A84-6B6E-C2BA8F89C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047880"/>
              </p:ext>
            </p:extLst>
          </p:nvPr>
        </p:nvGraphicFramePr>
        <p:xfrm>
          <a:off x="2032000" y="719666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920919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457202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595287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125734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97321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No.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90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dirty="0"/>
                        <a:t>lligator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</a:t>
                      </a:r>
                      <a:r>
                        <a:rPr lang="en-US" altLang="ko-KR"/>
                        <a:t>(Firewall)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HTTPS, FTP, SCP, Telnet. SSH etc.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0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ko-KR" dirty="0"/>
                        <a:t>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40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ko-KR" dirty="0"/>
                        <a:t>teve’s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78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altLang="ko-KR" dirty="0"/>
                        <a:t>ouch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Transfer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41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ko-KR" dirty="0"/>
                        <a:t>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74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218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ko-KR" dirty="0"/>
                        <a:t>lease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83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64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60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유지훈</dc:creator>
  <cp:lastModifiedBy>유지훈</cp:lastModifiedBy>
  <cp:revision>1</cp:revision>
  <dcterms:created xsi:type="dcterms:W3CDTF">2023-07-23T10:03:56Z</dcterms:created>
  <dcterms:modified xsi:type="dcterms:W3CDTF">2023-07-23T10:26:10Z</dcterms:modified>
</cp:coreProperties>
</file>