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rchitects Daughter"/>
      <p:regular r:id="rId29"/>
    </p:embeddedFont>
    <p:embeddedFont>
      <p:font typeface="Pacifico"/>
      <p:regular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c4ILKPxd4p4pM5YGU2aYCLV0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tectsDaugh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font" Target="fonts/Pacifico-regular.fntdata"/><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5"/>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4" name="Google Shape;14;p25"/>
          <p:cNvSpPr txBox="1"/>
          <p:nvPr>
            <p:ph type="ctrTitle"/>
          </p:nvPr>
        </p:nvSpPr>
        <p:spPr>
          <a:xfrm>
            <a:off x="1028700" y="1352554"/>
            <a:ext cx="7086600" cy="13688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5"/>
          <p:cNvSpPr txBox="1"/>
          <p:nvPr>
            <p:ph idx="1" type="subTitle"/>
          </p:nvPr>
        </p:nvSpPr>
        <p:spPr>
          <a:xfrm>
            <a:off x="1028700" y="2724151"/>
            <a:ext cx="7086600" cy="5143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750"/>
              </a:spcBef>
              <a:spcAft>
                <a:spcPts val="0"/>
              </a:spcAft>
              <a:buClr>
                <a:schemeClr val="lt1"/>
              </a:buClr>
              <a:buSzPts val="1500"/>
              <a:buNone/>
              <a:defRPr sz="1500"/>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sp>
        <p:nvSpPr>
          <p:cNvPr id="16" name="Google Shape;16;p25"/>
          <p:cNvSpPr txBox="1"/>
          <p:nvPr>
            <p:ph idx="10" type="dt"/>
          </p:nvPr>
        </p:nvSpPr>
        <p:spPr>
          <a:xfrm>
            <a:off x="5932171" y="3235746"/>
            <a:ext cx="2183130" cy="28098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1" type="ftr"/>
          </p:nvPr>
        </p:nvSpPr>
        <p:spPr>
          <a:xfrm>
            <a:off x="1028700" y="3242884"/>
            <a:ext cx="4800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2" type="sldNum"/>
          </p:nvPr>
        </p:nvSpPr>
        <p:spPr>
          <a:xfrm>
            <a:off x="6057900" y="10731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4"/>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5"/>
          <p:cNvSpPr txBox="1"/>
          <p:nvPr>
            <p:ph type="title"/>
          </p:nvPr>
        </p:nvSpPr>
        <p:spPr>
          <a:xfrm>
            <a:off x="514350" y="1143000"/>
            <a:ext cx="3086100"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 type="body"/>
          </p:nvPr>
        </p:nvSpPr>
        <p:spPr>
          <a:xfrm>
            <a:off x="3746686" y="560070"/>
            <a:ext cx="4882964" cy="4103944"/>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70" name="Google Shape;70;p35"/>
          <p:cNvSpPr txBox="1"/>
          <p:nvPr>
            <p:ph idx="2" type="body"/>
          </p:nvPr>
        </p:nvSpPr>
        <p:spPr>
          <a:xfrm>
            <a:off x="514350" y="2343150"/>
            <a:ext cx="3086100" cy="23208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71" name="Google Shape;71;p35"/>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6"/>
          <p:cNvSpPr txBox="1"/>
          <p:nvPr>
            <p:ph type="title"/>
          </p:nvPr>
        </p:nvSpPr>
        <p:spPr>
          <a:xfrm>
            <a:off x="514350" y="1143000"/>
            <a:ext cx="5154930"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p:nvPr>
            <p:ph idx="2" type="pic"/>
          </p:nvPr>
        </p:nvSpPr>
        <p:spPr>
          <a:xfrm>
            <a:off x="5895928" y="563431"/>
            <a:ext cx="2733722" cy="4100582"/>
          </a:xfrm>
          <a:prstGeom prst="rect">
            <a:avLst/>
          </a:prstGeom>
          <a:noFill/>
          <a:ln>
            <a:noFill/>
          </a:ln>
        </p:spPr>
      </p:sp>
      <p:sp>
        <p:nvSpPr>
          <p:cNvPr id="77" name="Google Shape;77;p36"/>
          <p:cNvSpPr txBox="1"/>
          <p:nvPr>
            <p:ph idx="1" type="body"/>
          </p:nvPr>
        </p:nvSpPr>
        <p:spPr>
          <a:xfrm>
            <a:off x="514350" y="2343150"/>
            <a:ext cx="5154930" cy="23208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78" name="Google Shape;78;p36"/>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1" name="Shape 81"/>
        <p:cNvGrpSpPr/>
        <p:nvPr/>
      </p:nvGrpSpPr>
      <p:grpSpPr>
        <a:xfrm>
          <a:off x="0" y="0"/>
          <a:ext cx="0" cy="0"/>
          <a:chOff x="0" y="0"/>
          <a:chExt cx="0" cy="0"/>
        </a:xfrm>
      </p:grpSpPr>
      <p:sp>
        <p:nvSpPr>
          <p:cNvPr id="82" name="Google Shape;82;p37"/>
          <p:cNvSpPr txBox="1"/>
          <p:nvPr>
            <p:ph type="title"/>
          </p:nvPr>
        </p:nvSpPr>
        <p:spPr>
          <a:xfrm>
            <a:off x="514333" y="3523021"/>
            <a:ext cx="8116526" cy="6145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7"/>
          <p:cNvSpPr/>
          <p:nvPr>
            <p:ph idx="2" type="pic"/>
          </p:nvPr>
        </p:nvSpPr>
        <p:spPr>
          <a:xfrm>
            <a:off x="511295" y="706080"/>
            <a:ext cx="8116380" cy="2608621"/>
          </a:xfrm>
          <a:prstGeom prst="rect">
            <a:avLst/>
          </a:prstGeom>
          <a:noFill/>
          <a:ln>
            <a:noFill/>
          </a:ln>
        </p:spPr>
      </p:sp>
      <p:sp>
        <p:nvSpPr>
          <p:cNvPr id="84" name="Google Shape;84;p37"/>
          <p:cNvSpPr txBox="1"/>
          <p:nvPr>
            <p:ph idx="1" type="body"/>
          </p:nvPr>
        </p:nvSpPr>
        <p:spPr>
          <a:xfrm>
            <a:off x="514350" y="4137537"/>
            <a:ext cx="8115300" cy="52647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85" name="Google Shape;85;p37"/>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7"/>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8" name="Shape 88"/>
        <p:cNvGrpSpPr/>
        <p:nvPr/>
      </p:nvGrpSpPr>
      <p:grpSpPr>
        <a:xfrm>
          <a:off x="0" y="0"/>
          <a:ext cx="0" cy="0"/>
          <a:chOff x="0" y="0"/>
          <a:chExt cx="0" cy="0"/>
        </a:xfrm>
      </p:grpSpPr>
      <p:pic>
        <p:nvPicPr>
          <p:cNvPr descr="C0-HD-BTM.png" id="89" name="Google Shape;89;p38"/>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90" name="Google Shape;90;p38"/>
          <p:cNvSpPr txBox="1"/>
          <p:nvPr>
            <p:ph type="title"/>
          </p:nvPr>
        </p:nvSpPr>
        <p:spPr>
          <a:xfrm>
            <a:off x="514350" y="565150"/>
            <a:ext cx="8115300" cy="21018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a:off x="768350" y="2736850"/>
            <a:ext cx="7597887" cy="7493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92" name="Google Shape;92;p38"/>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5" name="Shape 95"/>
        <p:cNvGrpSpPr/>
        <p:nvPr/>
      </p:nvGrpSpPr>
      <p:grpSpPr>
        <a:xfrm>
          <a:off x="0" y="0"/>
          <a:ext cx="0" cy="0"/>
          <a:chOff x="0" y="0"/>
          <a:chExt cx="0" cy="0"/>
        </a:xfrm>
      </p:grpSpPr>
      <p:pic>
        <p:nvPicPr>
          <p:cNvPr descr="C0-HD-BTM.png" id="96" name="Google Shape;96;p39"/>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97" name="Google Shape;97;p39"/>
          <p:cNvSpPr txBox="1"/>
          <p:nvPr>
            <p:ph type="title"/>
          </p:nvPr>
        </p:nvSpPr>
        <p:spPr>
          <a:xfrm>
            <a:off x="768351" y="565150"/>
            <a:ext cx="7613650" cy="19533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9"/>
          <p:cNvSpPr txBox="1"/>
          <p:nvPr>
            <p:ph idx="1" type="body"/>
          </p:nvPr>
        </p:nvSpPr>
        <p:spPr>
          <a:xfrm>
            <a:off x="977899" y="2524168"/>
            <a:ext cx="7194552" cy="3333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99" name="Google Shape;99;p39"/>
          <p:cNvSpPr txBox="1"/>
          <p:nvPr>
            <p:ph idx="2" type="body"/>
          </p:nvPr>
        </p:nvSpPr>
        <p:spPr>
          <a:xfrm>
            <a:off x="768351" y="2969897"/>
            <a:ext cx="7613650" cy="50990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00" name="Google Shape;100;p39"/>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9"/>
          <p:cNvSpPr txBox="1"/>
          <p:nvPr>
            <p:ph idx="11" type="ftr"/>
          </p:nvPr>
        </p:nvSpPr>
        <p:spPr>
          <a:xfrm>
            <a:off x="514350" y="284956"/>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9"/>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9"/>
          <p:cNvSpPr txBox="1"/>
          <p:nvPr/>
        </p:nvSpPr>
        <p:spPr>
          <a:xfrm>
            <a:off x="357188" y="70008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entury Gothic"/>
              <a:buNone/>
            </a:pPr>
            <a:r>
              <a:rPr b="0" lang="en-US" sz="6000" cap="none">
                <a:solidFill>
                  <a:schemeClr val="lt1"/>
                </a:solidFill>
                <a:latin typeface="Century Gothic"/>
                <a:ea typeface="Century Gothic"/>
                <a:cs typeface="Century Gothic"/>
                <a:sym typeface="Century Gothic"/>
              </a:rPr>
              <a:t>“</a:t>
            </a:r>
            <a:endParaRPr/>
          </a:p>
        </p:txBody>
      </p:sp>
      <p:sp>
        <p:nvSpPr>
          <p:cNvPr id="104" name="Google Shape;104;p39"/>
          <p:cNvSpPr txBox="1"/>
          <p:nvPr/>
        </p:nvSpPr>
        <p:spPr>
          <a:xfrm>
            <a:off x="8238173" y="2025968"/>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entury Gothic"/>
              <a:buNone/>
            </a:pPr>
            <a:r>
              <a:rPr b="0" lang="en-US" sz="6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5" name="Shape 105"/>
        <p:cNvGrpSpPr/>
        <p:nvPr/>
      </p:nvGrpSpPr>
      <p:grpSpPr>
        <a:xfrm>
          <a:off x="0" y="0"/>
          <a:ext cx="0" cy="0"/>
          <a:chOff x="0" y="0"/>
          <a:chExt cx="0" cy="0"/>
        </a:xfrm>
      </p:grpSpPr>
      <p:pic>
        <p:nvPicPr>
          <p:cNvPr descr="C0-HD-BTM.png" id="106" name="Google Shape;106;p40"/>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07" name="Google Shape;107;p40"/>
          <p:cNvSpPr txBox="1"/>
          <p:nvPr>
            <p:ph type="title"/>
          </p:nvPr>
        </p:nvSpPr>
        <p:spPr>
          <a:xfrm>
            <a:off x="768371" y="843526"/>
            <a:ext cx="7609640" cy="18838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0"/>
          <p:cNvSpPr txBox="1"/>
          <p:nvPr>
            <p:ph idx="1" type="body"/>
          </p:nvPr>
        </p:nvSpPr>
        <p:spPr>
          <a:xfrm>
            <a:off x="768350" y="2736237"/>
            <a:ext cx="7608491" cy="74991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09" name="Google Shape;109;p40"/>
          <p:cNvSpPr txBox="1"/>
          <p:nvPr>
            <p:ph idx="10" type="dt"/>
          </p:nvPr>
        </p:nvSpPr>
        <p:spPr>
          <a:xfrm>
            <a:off x="5860839" y="2841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0"/>
          <p:cNvSpPr txBox="1"/>
          <p:nvPr>
            <p:ph idx="11" type="ftr"/>
          </p:nvPr>
        </p:nvSpPr>
        <p:spPr>
          <a:xfrm>
            <a:off x="514350" y="284163"/>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0"/>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2" name="Shape 112"/>
        <p:cNvGrpSpPr/>
        <p:nvPr/>
      </p:nvGrpSpPr>
      <p:grpSpPr>
        <a:xfrm>
          <a:off x="0" y="0"/>
          <a:ext cx="0" cy="0"/>
          <a:chOff x="0" y="0"/>
          <a:chExt cx="0" cy="0"/>
        </a:xfrm>
      </p:grpSpPr>
      <p:sp>
        <p:nvSpPr>
          <p:cNvPr id="113" name="Google Shape;113;p41"/>
          <p:cNvSpPr txBox="1"/>
          <p:nvPr>
            <p:ph type="title"/>
          </p:nvPr>
        </p:nvSpPr>
        <p:spPr>
          <a:xfrm>
            <a:off x="2171701" y="571500"/>
            <a:ext cx="6457949" cy="9779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1"/>
          <p:cNvSpPr txBox="1"/>
          <p:nvPr>
            <p:ph idx="1" type="body"/>
          </p:nvPr>
        </p:nvSpPr>
        <p:spPr>
          <a:xfrm>
            <a:off x="514350" y="1651560"/>
            <a:ext cx="2592324" cy="46299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15" name="Google Shape;115;p41"/>
          <p:cNvSpPr txBox="1"/>
          <p:nvPr>
            <p:ph idx="2" type="body"/>
          </p:nvPr>
        </p:nvSpPr>
        <p:spPr>
          <a:xfrm>
            <a:off x="514349" y="2178424"/>
            <a:ext cx="2592324" cy="2485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16" name="Google Shape;116;p41"/>
          <p:cNvSpPr txBox="1"/>
          <p:nvPr>
            <p:ph idx="3" type="body"/>
          </p:nvPr>
        </p:nvSpPr>
        <p:spPr>
          <a:xfrm>
            <a:off x="3276600" y="1650999"/>
            <a:ext cx="2592324" cy="46990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17" name="Google Shape;117;p41"/>
          <p:cNvSpPr txBox="1"/>
          <p:nvPr>
            <p:ph idx="4" type="body"/>
          </p:nvPr>
        </p:nvSpPr>
        <p:spPr>
          <a:xfrm>
            <a:off x="3275144" y="2178050"/>
            <a:ext cx="2592324" cy="2485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18" name="Google Shape;118;p41"/>
          <p:cNvSpPr txBox="1"/>
          <p:nvPr>
            <p:ph idx="5" type="body"/>
          </p:nvPr>
        </p:nvSpPr>
        <p:spPr>
          <a:xfrm>
            <a:off x="6038850" y="1644649"/>
            <a:ext cx="2592324" cy="46990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19" name="Google Shape;119;p41"/>
          <p:cNvSpPr txBox="1"/>
          <p:nvPr>
            <p:ph idx="6" type="body"/>
          </p:nvPr>
        </p:nvSpPr>
        <p:spPr>
          <a:xfrm>
            <a:off x="6038851" y="2178424"/>
            <a:ext cx="2592324" cy="2485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20" name="Google Shape;120;p41"/>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1"/>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1"/>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3" name="Shape 123"/>
        <p:cNvGrpSpPr/>
        <p:nvPr/>
      </p:nvGrpSpPr>
      <p:grpSpPr>
        <a:xfrm>
          <a:off x="0" y="0"/>
          <a:ext cx="0" cy="0"/>
          <a:chOff x="0" y="0"/>
          <a:chExt cx="0" cy="0"/>
        </a:xfrm>
      </p:grpSpPr>
      <p:sp>
        <p:nvSpPr>
          <p:cNvPr id="124" name="Google Shape;124;p42"/>
          <p:cNvSpPr txBox="1"/>
          <p:nvPr>
            <p:ph type="title"/>
          </p:nvPr>
        </p:nvSpPr>
        <p:spPr>
          <a:xfrm>
            <a:off x="2171701" y="571500"/>
            <a:ext cx="6457949" cy="9715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2"/>
          <p:cNvSpPr txBox="1"/>
          <p:nvPr>
            <p:ph idx="1" type="body"/>
          </p:nvPr>
        </p:nvSpPr>
        <p:spPr>
          <a:xfrm>
            <a:off x="516463" y="3143250"/>
            <a:ext cx="2588687"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26" name="Google Shape;126;p42"/>
          <p:cNvSpPr/>
          <p:nvPr>
            <p:ph idx="2" type="pic"/>
          </p:nvPr>
        </p:nvSpPr>
        <p:spPr>
          <a:xfrm>
            <a:off x="516463" y="1771650"/>
            <a:ext cx="2588687"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7" name="Google Shape;127;p42"/>
          <p:cNvSpPr txBox="1"/>
          <p:nvPr>
            <p:ph idx="3" type="body"/>
          </p:nvPr>
        </p:nvSpPr>
        <p:spPr>
          <a:xfrm>
            <a:off x="516463" y="3655323"/>
            <a:ext cx="2588687"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28" name="Google Shape;128;p42"/>
          <p:cNvSpPr txBox="1"/>
          <p:nvPr>
            <p:ph idx="4" type="body"/>
          </p:nvPr>
        </p:nvSpPr>
        <p:spPr>
          <a:xfrm>
            <a:off x="3280698" y="3143250"/>
            <a:ext cx="2586701"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29" name="Google Shape;129;p42"/>
          <p:cNvSpPr/>
          <p:nvPr>
            <p:ph idx="5" type="pic"/>
          </p:nvPr>
        </p:nvSpPr>
        <p:spPr>
          <a:xfrm>
            <a:off x="3280697" y="1771650"/>
            <a:ext cx="2586702"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30" name="Google Shape;130;p42"/>
          <p:cNvSpPr txBox="1"/>
          <p:nvPr>
            <p:ph idx="6" type="body"/>
          </p:nvPr>
        </p:nvSpPr>
        <p:spPr>
          <a:xfrm>
            <a:off x="3280699" y="3655323"/>
            <a:ext cx="2586701"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31" name="Google Shape;131;p42"/>
          <p:cNvSpPr txBox="1"/>
          <p:nvPr>
            <p:ph idx="7" type="body"/>
          </p:nvPr>
        </p:nvSpPr>
        <p:spPr>
          <a:xfrm>
            <a:off x="6037299" y="3143250"/>
            <a:ext cx="2592352" cy="51207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32" name="Google Shape;132;p42"/>
          <p:cNvSpPr/>
          <p:nvPr>
            <p:ph idx="8" type="pic"/>
          </p:nvPr>
        </p:nvSpPr>
        <p:spPr>
          <a:xfrm>
            <a:off x="6037391" y="1771650"/>
            <a:ext cx="2585909" cy="1143000"/>
          </a:xfrm>
          <a:prstGeom prst="roundRect">
            <a:avLst>
              <a:gd fmla="val 0" name="adj"/>
            </a:avLst>
          </a:prstGeom>
          <a:noFill/>
          <a:ln>
            <a:noFill/>
          </a:ln>
          <a:effectLst>
            <a:outerShdw blurRad="50800" rotWithShape="0" algn="tl" dir="5400000" dist="50800">
              <a:srgbClr val="000000">
                <a:alpha val="42745"/>
              </a:srgbClr>
            </a:outerShdw>
          </a:effectLst>
        </p:spPr>
      </p:sp>
      <p:sp>
        <p:nvSpPr>
          <p:cNvPr id="133" name="Google Shape;133;p42"/>
          <p:cNvSpPr txBox="1"/>
          <p:nvPr>
            <p:ph idx="9" type="body"/>
          </p:nvPr>
        </p:nvSpPr>
        <p:spPr>
          <a:xfrm>
            <a:off x="6037299" y="3655321"/>
            <a:ext cx="2589334" cy="100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34" name="Google Shape;134;p42"/>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2"/>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43"/>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43"/>
          <p:cNvSpPr txBox="1"/>
          <p:nvPr>
            <p:ph idx="1" type="body"/>
          </p:nvPr>
        </p:nvSpPr>
        <p:spPr>
          <a:xfrm rot="5400000">
            <a:off x="3062953" y="-902683"/>
            <a:ext cx="3018094"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40" name="Google Shape;140;p43"/>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3"/>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3"/>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6"/>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2" name="Google Shape;22;p26"/>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3" name="Shape 143"/>
        <p:cNvGrpSpPr/>
        <p:nvPr/>
      </p:nvGrpSpPr>
      <p:grpSpPr>
        <a:xfrm>
          <a:off x="0" y="0"/>
          <a:ext cx="0" cy="0"/>
          <a:chOff x="0" y="0"/>
          <a:chExt cx="0" cy="0"/>
        </a:xfrm>
      </p:grpSpPr>
      <p:pic>
        <p:nvPicPr>
          <p:cNvPr descr="C0-HD-BTM.png" id="144" name="Google Shape;144;p44"/>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145" name="Google Shape;145;p44"/>
          <p:cNvSpPr txBox="1"/>
          <p:nvPr>
            <p:ph type="title"/>
          </p:nvPr>
        </p:nvSpPr>
        <p:spPr>
          <a:xfrm rot="5400000">
            <a:off x="6394450" y="1250950"/>
            <a:ext cx="2927350" cy="1543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4"/>
          <p:cNvSpPr txBox="1"/>
          <p:nvPr>
            <p:ph idx="1" type="body"/>
          </p:nvPr>
        </p:nvSpPr>
        <p:spPr>
          <a:xfrm rot="5400000">
            <a:off x="2381251" y="-1054100"/>
            <a:ext cx="2927350" cy="61531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47" name="Google Shape;147;p44"/>
          <p:cNvSpPr txBox="1"/>
          <p:nvPr>
            <p:ph idx="10" type="dt"/>
          </p:nvPr>
        </p:nvSpPr>
        <p:spPr>
          <a:xfrm>
            <a:off x="5860839" y="284956"/>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4"/>
          <p:cNvSpPr txBox="1"/>
          <p:nvPr>
            <p:ph idx="11" type="ftr"/>
          </p:nvPr>
        </p:nvSpPr>
        <p:spPr>
          <a:xfrm>
            <a:off x="514350" y="285750"/>
            <a:ext cx="524361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4"/>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r">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lt1"/>
              </a:buClr>
              <a:buSzPts val="1300"/>
              <a:buChar char="●"/>
              <a:defRPr/>
            </a:lvl1pPr>
            <a:lvl2pPr indent="-298450" lvl="1" marL="914400" algn="l">
              <a:lnSpc>
                <a:spcPct val="90000"/>
              </a:lnSpc>
              <a:spcBef>
                <a:spcPts val="0"/>
              </a:spcBef>
              <a:spcAft>
                <a:spcPts val="0"/>
              </a:spcAft>
              <a:buClr>
                <a:schemeClr val="lt1"/>
              </a:buClr>
              <a:buSzPts val="1100"/>
              <a:buChar char="○"/>
              <a:defRPr/>
            </a:lvl2pPr>
            <a:lvl3pPr indent="-298450" lvl="2" marL="1371600" algn="l">
              <a:lnSpc>
                <a:spcPct val="90000"/>
              </a:lnSpc>
              <a:spcBef>
                <a:spcPts val="0"/>
              </a:spcBef>
              <a:spcAft>
                <a:spcPts val="0"/>
              </a:spcAft>
              <a:buClr>
                <a:schemeClr val="lt1"/>
              </a:buClr>
              <a:buSzPts val="1100"/>
              <a:buChar char="■"/>
              <a:defRPr/>
            </a:lvl3pPr>
            <a:lvl4pPr indent="-298450" lvl="3" marL="1828800" algn="l">
              <a:lnSpc>
                <a:spcPct val="90000"/>
              </a:lnSpc>
              <a:spcBef>
                <a:spcPts val="0"/>
              </a:spcBef>
              <a:spcAft>
                <a:spcPts val="0"/>
              </a:spcAft>
              <a:buClr>
                <a:schemeClr val="lt1"/>
              </a:buClr>
              <a:buSzPts val="1100"/>
              <a:buChar char="●"/>
              <a:defRPr/>
            </a:lvl4pPr>
            <a:lvl5pPr indent="-298450" lvl="4" marL="2286000" algn="l">
              <a:lnSpc>
                <a:spcPct val="90000"/>
              </a:lnSpc>
              <a:spcBef>
                <a:spcPts val="0"/>
              </a:spcBef>
              <a:spcAft>
                <a:spcPts val="0"/>
              </a:spcAft>
              <a:buClr>
                <a:schemeClr val="lt1"/>
              </a:buClr>
              <a:buSzPts val="1100"/>
              <a:buChar char="○"/>
              <a:defRPr/>
            </a:lvl5pPr>
            <a:lvl6pPr indent="-298450" lvl="5" marL="2743200" algn="l">
              <a:lnSpc>
                <a:spcPct val="90000"/>
              </a:lnSpc>
              <a:spcBef>
                <a:spcPts val="0"/>
              </a:spcBef>
              <a:spcAft>
                <a:spcPts val="0"/>
              </a:spcAft>
              <a:buClr>
                <a:schemeClr val="lt1"/>
              </a:buClr>
              <a:buSzPts val="1100"/>
              <a:buChar char="■"/>
              <a:defRPr/>
            </a:lvl6pPr>
            <a:lvl7pPr indent="-298450" lvl="6" marL="3200400" algn="l">
              <a:lnSpc>
                <a:spcPct val="90000"/>
              </a:lnSpc>
              <a:spcBef>
                <a:spcPts val="0"/>
              </a:spcBef>
              <a:spcAft>
                <a:spcPts val="0"/>
              </a:spcAft>
              <a:buClr>
                <a:schemeClr val="lt1"/>
              </a:buClr>
              <a:buSzPts val="1100"/>
              <a:buChar char="●"/>
              <a:defRPr/>
            </a:lvl7pPr>
            <a:lvl8pPr indent="-298450" lvl="7" marL="3657600" algn="l">
              <a:lnSpc>
                <a:spcPct val="90000"/>
              </a:lnSpc>
              <a:spcBef>
                <a:spcPts val="0"/>
              </a:spcBef>
              <a:spcAft>
                <a:spcPts val="0"/>
              </a:spcAft>
              <a:buClr>
                <a:schemeClr val="lt1"/>
              </a:buClr>
              <a:buSzPts val="1100"/>
              <a:buChar char="○"/>
              <a:defRPr/>
            </a:lvl8pPr>
            <a:lvl9pPr indent="-298450" lvl="8" marL="4114800" algn="l">
              <a:lnSpc>
                <a:spcPct val="90000"/>
              </a:lnSpc>
              <a:spcBef>
                <a:spcPts val="0"/>
              </a:spcBef>
              <a:spcAft>
                <a:spcPts val="0"/>
              </a:spcAft>
              <a:buClr>
                <a:schemeClr val="lt1"/>
              </a:buClr>
              <a:buSzPts val="1100"/>
              <a:buChar char="■"/>
              <a:defRPr/>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TOC">
    <p:spTree>
      <p:nvGrpSpPr>
        <p:cNvPr id="34" name="Shape 34"/>
        <p:cNvGrpSpPr/>
        <p:nvPr/>
      </p:nvGrpSpPr>
      <p:grpSpPr>
        <a:xfrm>
          <a:off x="0" y="0"/>
          <a:ext cx="0" cy="0"/>
          <a:chOff x="0" y="0"/>
          <a:chExt cx="0" cy="0"/>
        </a:xfrm>
      </p:grpSpPr>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r">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7" name="Shape 37"/>
        <p:cNvGrpSpPr/>
        <p:nvPr/>
      </p:nvGrpSpPr>
      <p:grpSpPr>
        <a:xfrm>
          <a:off x="0" y="0"/>
          <a:ext cx="0" cy="0"/>
          <a:chOff x="0" y="0"/>
          <a:chExt cx="0" cy="0"/>
        </a:xfrm>
      </p:grpSpPr>
      <p:sp>
        <p:nvSpPr>
          <p:cNvPr id="38" name="Google Shape;38;p3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r">
              <a:lnSpc>
                <a:spcPct val="90000"/>
              </a:lnSpc>
              <a:spcBef>
                <a:spcPts val="0"/>
              </a:spcBef>
              <a:spcAft>
                <a:spcPts val="0"/>
              </a:spcAft>
              <a:buClr>
                <a:schemeClr val="lt1"/>
              </a:buClr>
              <a:buSzPts val="2800"/>
              <a:buFont typeface="Century Gothic"/>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1pPr>
            <a:lvl2pPr indent="0" lvl="1"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2pPr>
            <a:lvl3pPr indent="0" lvl="2"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3pPr>
            <a:lvl4pPr indent="0" lvl="3"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4pPr>
            <a:lvl5pPr indent="0" lvl="4"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5pPr>
            <a:lvl6pPr indent="0" lvl="5"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6pPr>
            <a:lvl7pPr indent="0" lvl="6"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7pPr>
            <a:lvl8pPr indent="0" lvl="7"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8pPr>
            <a:lvl9pPr indent="0" lvl="8" marL="0" marR="0" algn="r">
              <a:spcBef>
                <a:spcPts val="0"/>
              </a:spcBef>
              <a:spcAft>
                <a:spcPts val="0"/>
              </a:spcAft>
              <a:buClr>
                <a:schemeClr val="lt1"/>
              </a:buClr>
              <a:buSzPts val="788"/>
              <a:buFont typeface="Century Gothic"/>
              <a:buNone/>
              <a:defRPr sz="788">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pic>
        <p:nvPicPr>
          <p:cNvPr descr="C0-HD-BTM.png" id="41" name="Google Shape;41;p31"/>
          <p:cNvPicPr preferRelativeResize="0"/>
          <p:nvPr/>
        </p:nvPicPr>
        <p:blipFill rotWithShape="1">
          <a:blip r:embed="rId2">
            <a:alphaModFix/>
          </a:blip>
          <a:srcRect b="0" l="0" r="0" t="0"/>
          <a:stretch/>
        </p:blipFill>
        <p:spPr>
          <a:xfrm>
            <a:off x="0" y="3281362"/>
            <a:ext cx="9144000" cy="1862138"/>
          </a:xfrm>
          <a:prstGeom prst="rect">
            <a:avLst/>
          </a:prstGeom>
          <a:noFill/>
          <a:ln>
            <a:noFill/>
          </a:ln>
        </p:spPr>
      </p:pic>
      <p:sp>
        <p:nvSpPr>
          <p:cNvPr id="42" name="Google Shape;42;p31"/>
          <p:cNvSpPr txBox="1"/>
          <p:nvPr>
            <p:ph type="title"/>
          </p:nvPr>
        </p:nvSpPr>
        <p:spPr>
          <a:xfrm>
            <a:off x="514351" y="565150"/>
            <a:ext cx="8115299" cy="210145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3000"/>
              <a:buFont typeface="Century Gothic"/>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ph idx="1" type="body"/>
          </p:nvPr>
        </p:nvSpPr>
        <p:spPr>
          <a:xfrm>
            <a:off x="768350" y="2731294"/>
            <a:ext cx="7867650" cy="716756"/>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750"/>
              </a:spcBef>
              <a:spcAft>
                <a:spcPts val="0"/>
              </a:spcAft>
              <a:buClr>
                <a:schemeClr val="lt1"/>
              </a:buClr>
              <a:buSzPts val="1650"/>
              <a:buNone/>
              <a:defRPr sz="1650">
                <a:solidFill>
                  <a:schemeClr val="lt1"/>
                </a:solidFill>
              </a:defRPr>
            </a:lvl1pPr>
            <a:lvl2pPr indent="-228600" lvl="1" marL="914400" algn="l">
              <a:lnSpc>
                <a:spcPct val="90000"/>
              </a:lnSpc>
              <a:spcBef>
                <a:spcPts val="375"/>
              </a:spcBef>
              <a:spcAft>
                <a:spcPts val="0"/>
              </a:spcAft>
              <a:buClr>
                <a:schemeClr val="lt1"/>
              </a:buClr>
              <a:buSzPts val="1500"/>
              <a:buNone/>
              <a:defRPr sz="1500">
                <a:solidFill>
                  <a:schemeClr val="lt1"/>
                </a:solidFill>
              </a:defRPr>
            </a:lvl2pPr>
            <a:lvl3pPr indent="-228600" lvl="2" marL="1371600" algn="l">
              <a:lnSpc>
                <a:spcPct val="90000"/>
              </a:lnSpc>
              <a:spcBef>
                <a:spcPts val="375"/>
              </a:spcBef>
              <a:spcAft>
                <a:spcPts val="0"/>
              </a:spcAft>
              <a:buClr>
                <a:schemeClr val="lt1"/>
              </a:buClr>
              <a:buSzPts val="1350"/>
              <a:buNone/>
              <a:defRPr sz="1350">
                <a:solidFill>
                  <a:schemeClr val="lt1"/>
                </a:solidFill>
              </a:defRPr>
            </a:lvl3pPr>
            <a:lvl4pPr indent="-228600" lvl="3" marL="1828800" algn="l">
              <a:lnSpc>
                <a:spcPct val="90000"/>
              </a:lnSpc>
              <a:spcBef>
                <a:spcPts val="375"/>
              </a:spcBef>
              <a:spcAft>
                <a:spcPts val="0"/>
              </a:spcAft>
              <a:buClr>
                <a:schemeClr val="lt1"/>
              </a:buClr>
              <a:buSzPts val="1200"/>
              <a:buNone/>
              <a:defRPr sz="1200">
                <a:solidFill>
                  <a:schemeClr val="lt1"/>
                </a:solidFill>
              </a:defRPr>
            </a:lvl4pPr>
            <a:lvl5pPr indent="-228600" lvl="4" marL="2286000" algn="l">
              <a:lnSpc>
                <a:spcPct val="90000"/>
              </a:lnSpc>
              <a:spcBef>
                <a:spcPts val="375"/>
              </a:spcBef>
              <a:spcAft>
                <a:spcPts val="0"/>
              </a:spcAft>
              <a:buClr>
                <a:schemeClr val="lt1"/>
              </a:buClr>
              <a:buSzPts val="1200"/>
              <a:buNone/>
              <a:defRPr sz="1200">
                <a:solidFill>
                  <a:schemeClr val="lt1"/>
                </a:solidFill>
              </a:defRPr>
            </a:lvl5pPr>
            <a:lvl6pPr indent="-228600" lvl="5" marL="2743200" algn="l">
              <a:lnSpc>
                <a:spcPct val="90000"/>
              </a:lnSpc>
              <a:spcBef>
                <a:spcPts val="375"/>
              </a:spcBef>
              <a:spcAft>
                <a:spcPts val="0"/>
              </a:spcAft>
              <a:buClr>
                <a:schemeClr val="lt1"/>
              </a:buClr>
              <a:buSzPts val="1200"/>
              <a:buNone/>
              <a:defRPr sz="1200">
                <a:solidFill>
                  <a:schemeClr val="lt1"/>
                </a:solidFill>
              </a:defRPr>
            </a:lvl6pPr>
            <a:lvl7pPr indent="-228600" lvl="6" marL="3200400" algn="l">
              <a:lnSpc>
                <a:spcPct val="90000"/>
              </a:lnSpc>
              <a:spcBef>
                <a:spcPts val="375"/>
              </a:spcBef>
              <a:spcAft>
                <a:spcPts val="0"/>
              </a:spcAft>
              <a:buClr>
                <a:schemeClr val="lt1"/>
              </a:buClr>
              <a:buSzPts val="1200"/>
              <a:buNone/>
              <a:defRPr sz="1200">
                <a:solidFill>
                  <a:schemeClr val="lt1"/>
                </a:solidFill>
              </a:defRPr>
            </a:lvl7pPr>
            <a:lvl8pPr indent="-228600" lvl="7" marL="3657600" algn="l">
              <a:lnSpc>
                <a:spcPct val="90000"/>
              </a:lnSpc>
              <a:spcBef>
                <a:spcPts val="375"/>
              </a:spcBef>
              <a:spcAft>
                <a:spcPts val="0"/>
              </a:spcAft>
              <a:buClr>
                <a:schemeClr val="lt1"/>
              </a:buClr>
              <a:buSzPts val="1200"/>
              <a:buNone/>
              <a:defRPr sz="1200">
                <a:solidFill>
                  <a:schemeClr val="lt1"/>
                </a:solidFill>
              </a:defRPr>
            </a:lvl8pPr>
            <a:lvl9pPr indent="-228600" lvl="8" marL="4114800" algn="l">
              <a:lnSpc>
                <a:spcPct val="90000"/>
              </a:lnSpc>
              <a:spcBef>
                <a:spcPts val="375"/>
              </a:spcBef>
              <a:spcAft>
                <a:spcPts val="0"/>
              </a:spcAft>
              <a:buClr>
                <a:schemeClr val="lt1"/>
              </a:buClr>
              <a:buSzPts val="1200"/>
              <a:buNone/>
              <a:defRPr sz="1200">
                <a:solidFill>
                  <a:schemeClr val="lt1"/>
                </a:solidFill>
              </a:defRPr>
            </a:lvl9pPr>
          </a:lstStyle>
          <a:p/>
        </p:txBody>
      </p:sp>
      <p:sp>
        <p:nvSpPr>
          <p:cNvPr id="44" name="Google Shape;44;p31"/>
          <p:cNvSpPr txBox="1"/>
          <p:nvPr>
            <p:ph idx="10" type="dt"/>
          </p:nvPr>
        </p:nvSpPr>
        <p:spPr>
          <a:xfrm>
            <a:off x="5860839" y="285750"/>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1" type="ftr"/>
          </p:nvPr>
        </p:nvSpPr>
        <p:spPr>
          <a:xfrm>
            <a:off x="514350" y="285751"/>
            <a:ext cx="5243619" cy="273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2" type="sldNum"/>
          </p:nvPr>
        </p:nvSpPr>
        <p:spPr>
          <a:xfrm>
            <a:off x="8146839" y="285750"/>
            <a:ext cx="48281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2"/>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2"/>
          <p:cNvSpPr txBox="1"/>
          <p:nvPr>
            <p:ph idx="1" type="body"/>
          </p:nvPr>
        </p:nvSpPr>
        <p:spPr>
          <a:xfrm>
            <a:off x="514350" y="1645920"/>
            <a:ext cx="40005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0" name="Google Shape;50;p32"/>
          <p:cNvSpPr txBox="1"/>
          <p:nvPr>
            <p:ph idx="2" type="body"/>
          </p:nvPr>
        </p:nvSpPr>
        <p:spPr>
          <a:xfrm>
            <a:off x="4629150" y="1645920"/>
            <a:ext cx="4000500" cy="30180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1" name="Google Shape;51;p32"/>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3"/>
          <p:cNvSpPr txBox="1"/>
          <p:nvPr>
            <p:ph type="title"/>
          </p:nvPr>
        </p:nvSpPr>
        <p:spPr>
          <a:xfrm>
            <a:off x="2171700" y="571500"/>
            <a:ext cx="6457950" cy="97155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685807" y="1637852"/>
            <a:ext cx="3809993"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100"/>
              <a:buNone/>
              <a:defRPr b="0" sz="21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57" name="Google Shape;57;p33"/>
          <p:cNvSpPr txBox="1"/>
          <p:nvPr>
            <p:ph idx="2" type="body"/>
          </p:nvPr>
        </p:nvSpPr>
        <p:spPr>
          <a:xfrm>
            <a:off x="514351" y="2349500"/>
            <a:ext cx="3983831" cy="23145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8" name="Google Shape;58;p33"/>
          <p:cNvSpPr txBox="1"/>
          <p:nvPr>
            <p:ph idx="3" type="body"/>
          </p:nvPr>
        </p:nvSpPr>
        <p:spPr>
          <a:xfrm>
            <a:off x="4800600" y="1637852"/>
            <a:ext cx="382905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2100"/>
              <a:buNone/>
              <a:defRPr b="0" sz="21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59" name="Google Shape;59;p33"/>
          <p:cNvSpPr txBox="1"/>
          <p:nvPr>
            <p:ph idx="4" type="body"/>
          </p:nvPr>
        </p:nvSpPr>
        <p:spPr>
          <a:xfrm>
            <a:off x="4629150" y="2349500"/>
            <a:ext cx="4000500" cy="23145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60" name="Google Shape;60;p33"/>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Century Gothic"/>
              <a:buNone/>
              <a:defRPr/>
            </a:lvl1pPr>
            <a:lvl2pPr indent="0" lvl="1" marL="0" algn="r">
              <a:spcBef>
                <a:spcPts val="0"/>
              </a:spcBef>
              <a:spcAft>
                <a:spcPts val="0"/>
              </a:spcAft>
              <a:buClr>
                <a:schemeClr val="lt1"/>
              </a:buClr>
              <a:buSzPts val="700"/>
              <a:buFont typeface="Century Gothic"/>
              <a:buNone/>
              <a:defRPr/>
            </a:lvl2pPr>
            <a:lvl3pPr indent="0" lvl="2" marL="0" algn="r">
              <a:spcBef>
                <a:spcPts val="0"/>
              </a:spcBef>
              <a:spcAft>
                <a:spcPts val="0"/>
              </a:spcAft>
              <a:buClr>
                <a:schemeClr val="lt1"/>
              </a:buClr>
              <a:buSzPts val="700"/>
              <a:buFont typeface="Century Gothic"/>
              <a:buNone/>
              <a:defRPr/>
            </a:lvl3pPr>
            <a:lvl4pPr indent="0" lvl="3" marL="0" algn="r">
              <a:spcBef>
                <a:spcPts val="0"/>
              </a:spcBef>
              <a:spcAft>
                <a:spcPts val="0"/>
              </a:spcAft>
              <a:buClr>
                <a:schemeClr val="lt1"/>
              </a:buClr>
              <a:buSzPts val="700"/>
              <a:buFont typeface="Century Gothic"/>
              <a:buNone/>
              <a:defRPr/>
            </a:lvl4pPr>
            <a:lvl5pPr indent="0" lvl="4" marL="0" algn="r">
              <a:spcBef>
                <a:spcPts val="0"/>
              </a:spcBef>
              <a:spcAft>
                <a:spcPts val="0"/>
              </a:spcAft>
              <a:buClr>
                <a:schemeClr val="lt1"/>
              </a:buClr>
              <a:buSzPts val="700"/>
              <a:buFont typeface="Century Gothic"/>
              <a:buNone/>
              <a:defRPr/>
            </a:lvl5pPr>
            <a:lvl6pPr indent="0" lvl="5" marL="0" algn="r">
              <a:spcBef>
                <a:spcPts val="0"/>
              </a:spcBef>
              <a:spcAft>
                <a:spcPts val="0"/>
              </a:spcAft>
              <a:buClr>
                <a:schemeClr val="lt1"/>
              </a:buClr>
              <a:buSzPts val="700"/>
              <a:buFont typeface="Century Gothic"/>
              <a:buNone/>
              <a:defRPr/>
            </a:lvl6pPr>
            <a:lvl7pPr indent="0" lvl="6" marL="0" algn="r">
              <a:spcBef>
                <a:spcPts val="0"/>
              </a:spcBef>
              <a:spcAft>
                <a:spcPts val="0"/>
              </a:spcAft>
              <a:buClr>
                <a:schemeClr val="lt1"/>
              </a:buClr>
              <a:buSzPts val="700"/>
              <a:buFont typeface="Century Gothic"/>
              <a:buNone/>
              <a:defRPr/>
            </a:lvl7pPr>
            <a:lvl8pPr indent="0" lvl="7" marL="0" algn="r">
              <a:spcBef>
                <a:spcPts val="0"/>
              </a:spcBef>
              <a:spcAft>
                <a:spcPts val="0"/>
              </a:spcAft>
              <a:buClr>
                <a:schemeClr val="lt1"/>
              </a:buClr>
              <a:buSzPts val="700"/>
              <a:buFont typeface="Century Gothic"/>
              <a:buNone/>
              <a:defRPr/>
            </a:lvl8pPr>
            <a:lvl9pPr indent="0" lvl="8" marL="0" algn="r">
              <a:spcBef>
                <a:spcPts val="0"/>
              </a:spcBef>
              <a:spcAft>
                <a:spcPts val="0"/>
              </a:spcAft>
              <a:buClr>
                <a:schemeClr val="lt1"/>
              </a:buClr>
              <a:buSzPts val="7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24"/>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24"/>
          <p:cNvSpPr txBox="1"/>
          <p:nvPr>
            <p:ph type="title"/>
          </p:nvPr>
        </p:nvSpPr>
        <p:spPr>
          <a:xfrm>
            <a:off x="2171700" y="573280"/>
            <a:ext cx="6457950" cy="969771"/>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4"/>
          <p:cNvSpPr txBox="1"/>
          <p:nvPr>
            <p:ph idx="1" type="body"/>
          </p:nvPr>
        </p:nvSpPr>
        <p:spPr>
          <a:xfrm>
            <a:off x="514350" y="1645920"/>
            <a:ext cx="8115300" cy="3018094"/>
          </a:xfrm>
          <a:prstGeom prst="rect">
            <a:avLst/>
          </a:prstGeom>
          <a:noFill/>
          <a:ln>
            <a:noFill/>
          </a:ln>
        </p:spPr>
        <p:txBody>
          <a:bodyPr anchorCtr="0" anchor="t" bIns="45700" lIns="91425" spcFirstLastPara="1" rIns="91425" wrap="square" tIns="45700">
            <a:normAutofit/>
          </a:bodyPr>
          <a:lstStyle>
            <a:lvl1pPr indent="-333375" lvl="0" marL="457200" marR="0" rtl="0" algn="l">
              <a:lnSpc>
                <a:spcPct val="90000"/>
              </a:lnSpc>
              <a:spcBef>
                <a:spcPts val="750"/>
              </a:spcBef>
              <a:spcAft>
                <a:spcPts val="0"/>
              </a:spcAft>
              <a:buClr>
                <a:schemeClr val="lt1"/>
              </a:buClr>
              <a:buSzPts val="1650"/>
              <a:buFont typeface="Arial"/>
              <a:buChar char="•"/>
              <a:defRPr b="0" i="0" sz="165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 name="Google Shape;9;p24"/>
          <p:cNvSpPr txBox="1"/>
          <p:nvPr>
            <p:ph idx="10" type="dt"/>
          </p:nvPr>
        </p:nvSpPr>
        <p:spPr>
          <a:xfrm>
            <a:off x="6446520" y="4767263"/>
            <a:ext cx="218313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4"/>
          <p:cNvSpPr txBox="1"/>
          <p:nvPr>
            <p:ph idx="11" type="ftr"/>
          </p:nvPr>
        </p:nvSpPr>
        <p:spPr>
          <a:xfrm>
            <a:off x="514350" y="4766884"/>
            <a:ext cx="58293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24"/>
          <p:cNvSpPr txBox="1"/>
          <p:nvPr>
            <p:ph idx="12" type="sldNum"/>
          </p:nvPr>
        </p:nvSpPr>
        <p:spPr>
          <a:xfrm>
            <a:off x="6572250" y="285750"/>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788"/>
              <a:buFont typeface="Century Gothic"/>
              <a:buNone/>
              <a:defRPr b="0" i="0" sz="788"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33.png"/><Relationship Id="rId13" Type="http://schemas.openxmlformats.org/officeDocument/2006/relationships/image" Target="../media/image24.png"/><Relationship Id="rId12"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35.png"/><Relationship Id="rId1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5.png"/><Relationship Id="rId7" Type="http://schemas.openxmlformats.org/officeDocument/2006/relationships/image" Target="../media/image17.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txBox="1"/>
          <p:nvPr>
            <p:ph type="ctrTitle"/>
          </p:nvPr>
        </p:nvSpPr>
        <p:spPr>
          <a:xfrm>
            <a:off x="1028700" y="1352554"/>
            <a:ext cx="7086600" cy="13688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500"/>
              <a:buFont typeface="Century Gothic"/>
              <a:buNone/>
            </a:pPr>
            <a:r>
              <a:t/>
            </a:r>
            <a:endParaRPr/>
          </a:p>
        </p:txBody>
      </p:sp>
      <p:sp>
        <p:nvSpPr>
          <p:cNvPr id="155" name="Google Shape;155;p1"/>
          <p:cNvSpPr txBox="1"/>
          <p:nvPr>
            <p:ph idx="1" type="subTitle"/>
          </p:nvPr>
        </p:nvSpPr>
        <p:spPr>
          <a:xfrm>
            <a:off x="1028700" y="2724151"/>
            <a:ext cx="7086600" cy="5143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500"/>
              <a:buNone/>
            </a:pPr>
            <a:r>
              <a:t/>
            </a:r>
            <a:endParaRPr/>
          </a:p>
        </p:txBody>
      </p:sp>
      <p:pic>
        <p:nvPicPr>
          <p:cNvPr id="156" name="Google Shape;156;p1"/>
          <p:cNvPicPr preferRelativeResize="0"/>
          <p:nvPr/>
        </p:nvPicPr>
        <p:blipFill rotWithShape="1">
          <a:blip r:embed="rId3">
            <a:alphaModFix/>
          </a:blip>
          <a:srcRect b="0" l="0" r="0" t="0"/>
          <a:stretch/>
        </p:blipFill>
        <p:spPr>
          <a:xfrm>
            <a:off x="-1" y="0"/>
            <a:ext cx="9484397" cy="5143499"/>
          </a:xfrm>
          <a:prstGeom prst="rect">
            <a:avLst/>
          </a:prstGeom>
          <a:noFill/>
          <a:ln>
            <a:noFill/>
          </a:ln>
        </p:spPr>
      </p:pic>
      <p:pic>
        <p:nvPicPr>
          <p:cNvPr id="157" name="Google Shape;157;p1"/>
          <p:cNvPicPr preferRelativeResize="0"/>
          <p:nvPr/>
        </p:nvPicPr>
        <p:blipFill rotWithShape="1">
          <a:blip r:embed="rId4">
            <a:alphaModFix/>
          </a:blip>
          <a:srcRect b="0" l="0" r="0" t="0"/>
          <a:stretch/>
        </p:blipFill>
        <p:spPr>
          <a:xfrm>
            <a:off x="-1" y="21263"/>
            <a:ext cx="9484397" cy="5143500"/>
          </a:xfrm>
          <a:prstGeom prst="rect">
            <a:avLst/>
          </a:prstGeom>
          <a:noFill/>
          <a:ln>
            <a:noFill/>
          </a:ln>
        </p:spPr>
      </p:pic>
      <p:sp>
        <p:nvSpPr>
          <p:cNvPr id="158" name="Google Shape;158;p1"/>
          <p:cNvSpPr txBox="1"/>
          <p:nvPr/>
        </p:nvSpPr>
        <p:spPr>
          <a:xfrm>
            <a:off x="1472157" y="913520"/>
            <a:ext cx="779943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dk1"/>
                </a:solidFill>
                <a:latin typeface="Architects Daughter"/>
                <a:ea typeface="Architects Daughter"/>
                <a:cs typeface="Architects Daughter"/>
                <a:sym typeface="Architects Daughter"/>
              </a:rPr>
              <a:t>AUDIT MANAGEMENT SYSTEM</a:t>
            </a:r>
            <a:endParaRPr/>
          </a:p>
        </p:txBody>
      </p:sp>
      <p:sp>
        <p:nvSpPr>
          <p:cNvPr id="159" name="Google Shape;159;p1"/>
          <p:cNvSpPr txBox="1"/>
          <p:nvPr/>
        </p:nvSpPr>
        <p:spPr>
          <a:xfrm>
            <a:off x="7456969" y="4229980"/>
            <a:ext cx="3133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2D050"/>
                </a:solidFill>
                <a:latin typeface="Century Gothic"/>
                <a:ea typeface="Century Gothic"/>
                <a:cs typeface="Century Gothic"/>
                <a:sym typeface="Century Gothic"/>
              </a:rPr>
              <a:t>Supervised</a:t>
            </a:r>
            <a:r>
              <a:rPr lang="en-US" sz="1800">
                <a:solidFill>
                  <a:srgbClr val="92D050"/>
                </a:solidFill>
                <a:latin typeface="Century Gothic"/>
                <a:ea typeface="Century Gothic"/>
                <a:cs typeface="Century Gothic"/>
                <a:sym typeface="Century Gothic"/>
              </a:rPr>
              <a:t> By-</a:t>
            </a:r>
            <a:endParaRPr/>
          </a:p>
          <a:p>
            <a:pPr indent="0" lvl="0" marL="0" marR="0" rtl="0" algn="l">
              <a:spcBef>
                <a:spcPts val="0"/>
              </a:spcBef>
              <a:spcAft>
                <a:spcPts val="0"/>
              </a:spcAft>
              <a:buNone/>
            </a:pPr>
            <a:r>
              <a:rPr lang="en-US" sz="1800">
                <a:solidFill>
                  <a:schemeClr val="lt1"/>
                </a:solidFill>
                <a:highlight>
                  <a:srgbClr val="008080"/>
                </a:highlight>
                <a:latin typeface="Century Gothic"/>
                <a:ea typeface="Century Gothic"/>
                <a:cs typeface="Century Gothic"/>
                <a:sym typeface="Century Gothic"/>
              </a:rPr>
              <a:t>Aiswariya N</a:t>
            </a:r>
            <a:endParaRPr/>
          </a:p>
        </p:txBody>
      </p:sp>
      <p:sp>
        <p:nvSpPr>
          <p:cNvPr id="160" name="Google Shape;160;p1"/>
          <p:cNvSpPr txBox="1"/>
          <p:nvPr/>
        </p:nvSpPr>
        <p:spPr>
          <a:xfrm>
            <a:off x="7456969" y="3522095"/>
            <a:ext cx="31330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2D050"/>
                </a:solidFill>
                <a:latin typeface="Century Gothic"/>
                <a:ea typeface="Century Gothic"/>
                <a:cs typeface="Century Gothic"/>
                <a:sym typeface="Century Gothic"/>
              </a:rPr>
              <a:t>Guided By-</a:t>
            </a:r>
            <a:endParaRPr/>
          </a:p>
          <a:p>
            <a:pPr indent="0" lvl="0" marL="0" marR="0" rtl="0" algn="l">
              <a:spcBef>
                <a:spcPts val="0"/>
              </a:spcBef>
              <a:spcAft>
                <a:spcPts val="0"/>
              </a:spcAft>
              <a:buNone/>
            </a:pPr>
            <a:r>
              <a:rPr lang="en-US" sz="1800">
                <a:solidFill>
                  <a:schemeClr val="lt1"/>
                </a:solidFill>
                <a:highlight>
                  <a:srgbClr val="008080"/>
                </a:highlight>
                <a:latin typeface="Century Gothic"/>
                <a:ea typeface="Century Gothic"/>
                <a:cs typeface="Century Gothic"/>
                <a:sym typeface="Century Gothic"/>
              </a:rPr>
              <a:t>Dibakar Sanyal</a:t>
            </a:r>
            <a:endParaRPr/>
          </a:p>
        </p:txBody>
      </p:sp>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nvSpPr>
        <p:spPr>
          <a:xfrm>
            <a:off x="453656" y="1077432"/>
            <a:ext cx="35300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AuditBenchmark Microservice</a:t>
            </a:r>
            <a:endParaRPr sz="1800">
              <a:solidFill>
                <a:schemeClr val="lt1"/>
              </a:solidFill>
              <a:latin typeface="Times New Roman"/>
              <a:ea typeface="Times New Roman"/>
              <a:cs typeface="Times New Roman"/>
              <a:sym typeface="Times New Roman"/>
            </a:endParaRPr>
          </a:p>
        </p:txBody>
      </p:sp>
      <p:pic>
        <p:nvPicPr>
          <p:cNvPr id="325" name="Google Shape;325;p10"/>
          <p:cNvPicPr preferRelativeResize="0"/>
          <p:nvPr/>
        </p:nvPicPr>
        <p:blipFill rotWithShape="1">
          <a:blip r:embed="rId3">
            <a:alphaModFix/>
          </a:blip>
          <a:srcRect b="0" l="0" r="0" t="0"/>
          <a:stretch/>
        </p:blipFill>
        <p:spPr>
          <a:xfrm>
            <a:off x="552894" y="1534432"/>
            <a:ext cx="3884428" cy="3228954"/>
          </a:xfrm>
          <a:prstGeom prst="rect">
            <a:avLst/>
          </a:prstGeom>
          <a:noFill/>
          <a:ln>
            <a:noFill/>
          </a:ln>
        </p:spPr>
      </p:pic>
      <p:pic>
        <p:nvPicPr>
          <p:cNvPr id="326" name="Google Shape;326;p10"/>
          <p:cNvPicPr preferRelativeResize="0"/>
          <p:nvPr/>
        </p:nvPicPr>
        <p:blipFill rotWithShape="1">
          <a:blip r:embed="rId4">
            <a:alphaModFix/>
          </a:blip>
          <a:srcRect b="0" l="0" r="0" t="0"/>
          <a:stretch/>
        </p:blipFill>
        <p:spPr>
          <a:xfrm>
            <a:off x="4820092" y="1534431"/>
            <a:ext cx="3955313" cy="3228953"/>
          </a:xfrm>
          <a:prstGeom prst="rect">
            <a:avLst/>
          </a:prstGeom>
          <a:noFill/>
          <a:ln>
            <a:noFill/>
          </a:ln>
        </p:spPr>
      </p:pic>
      <p:sp>
        <p:nvSpPr>
          <p:cNvPr id="327" name="Google Shape;327;p10"/>
          <p:cNvSpPr txBox="1"/>
          <p:nvPr/>
        </p:nvSpPr>
        <p:spPr>
          <a:xfrm>
            <a:off x="4749209" y="1077432"/>
            <a:ext cx="3168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AuditSeverity Microservice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ph type="title"/>
          </p:nvPr>
        </p:nvSpPr>
        <p:spPr>
          <a:xfrm>
            <a:off x="456962" y="826140"/>
            <a:ext cx="4795521" cy="463943"/>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400"/>
              <a:buFont typeface="Times New Roman"/>
              <a:buNone/>
            </a:pPr>
            <a:r>
              <a:rPr b="1" i="1" lang="en-US">
                <a:latin typeface="Times New Roman"/>
                <a:ea typeface="Times New Roman"/>
                <a:cs typeface="Times New Roman"/>
                <a:sym typeface="Times New Roman"/>
              </a:rPr>
              <a:t>SWAGGER IMPLEMENTATION</a:t>
            </a:r>
            <a:endParaRPr b="1" i="1">
              <a:latin typeface="Times New Roman"/>
              <a:ea typeface="Times New Roman"/>
              <a:cs typeface="Times New Roman"/>
              <a:sym typeface="Times New Roman"/>
            </a:endParaRPr>
          </a:p>
        </p:txBody>
      </p:sp>
      <p:pic>
        <p:nvPicPr>
          <p:cNvPr id="333" name="Google Shape;333;p11"/>
          <p:cNvPicPr preferRelativeResize="0"/>
          <p:nvPr/>
        </p:nvPicPr>
        <p:blipFill rotWithShape="1">
          <a:blip r:embed="rId3">
            <a:alphaModFix/>
          </a:blip>
          <a:srcRect b="0" l="0" r="0" t="0"/>
          <a:stretch/>
        </p:blipFill>
        <p:spPr>
          <a:xfrm>
            <a:off x="605818" y="3097170"/>
            <a:ext cx="7772637" cy="1585837"/>
          </a:xfrm>
          <a:prstGeom prst="rect">
            <a:avLst/>
          </a:prstGeom>
          <a:noFill/>
          <a:ln>
            <a:noFill/>
          </a:ln>
        </p:spPr>
      </p:pic>
      <p:pic>
        <p:nvPicPr>
          <p:cNvPr id="334" name="Google Shape;334;p11"/>
          <p:cNvPicPr preferRelativeResize="0"/>
          <p:nvPr/>
        </p:nvPicPr>
        <p:blipFill rotWithShape="1">
          <a:blip r:embed="rId4">
            <a:alphaModFix/>
          </a:blip>
          <a:srcRect b="0" l="0" r="0" t="0"/>
          <a:stretch/>
        </p:blipFill>
        <p:spPr>
          <a:xfrm>
            <a:off x="605818" y="1400708"/>
            <a:ext cx="7772637" cy="15858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12"/>
          <p:cNvPicPr preferRelativeResize="0"/>
          <p:nvPr/>
        </p:nvPicPr>
        <p:blipFill rotWithShape="1">
          <a:blip r:embed="rId3">
            <a:alphaModFix/>
          </a:blip>
          <a:srcRect b="0" l="0" r="0" t="0"/>
          <a:stretch/>
        </p:blipFill>
        <p:spPr>
          <a:xfrm>
            <a:off x="570375" y="1290082"/>
            <a:ext cx="8114278" cy="1281668"/>
          </a:xfrm>
          <a:prstGeom prst="rect">
            <a:avLst/>
          </a:prstGeom>
          <a:noFill/>
          <a:ln>
            <a:noFill/>
          </a:ln>
        </p:spPr>
      </p:pic>
      <p:pic>
        <p:nvPicPr>
          <p:cNvPr id="340" name="Google Shape;340;p12"/>
          <p:cNvPicPr preferRelativeResize="0"/>
          <p:nvPr/>
        </p:nvPicPr>
        <p:blipFill rotWithShape="1">
          <a:blip r:embed="rId4">
            <a:alphaModFix/>
          </a:blip>
          <a:srcRect b="0" l="0" r="0" t="0"/>
          <a:stretch/>
        </p:blipFill>
        <p:spPr>
          <a:xfrm>
            <a:off x="570375" y="2853958"/>
            <a:ext cx="8114278" cy="1448684"/>
          </a:xfrm>
          <a:prstGeom prst="rect">
            <a:avLst/>
          </a:prstGeom>
          <a:noFill/>
          <a:ln>
            <a:noFill/>
          </a:ln>
        </p:spPr>
      </p:pic>
      <p:sp>
        <p:nvSpPr>
          <p:cNvPr id="341" name="Google Shape;341;p12"/>
          <p:cNvSpPr txBox="1"/>
          <p:nvPr/>
        </p:nvSpPr>
        <p:spPr>
          <a:xfrm>
            <a:off x="464049" y="840858"/>
            <a:ext cx="5777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SWAGGER IMPLEMENTATION CONTINUED..</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70883" y="1258532"/>
            <a:ext cx="1041991" cy="74747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148148"/>
              <a:buFont typeface="Times New Roman"/>
              <a:buNone/>
            </a:pPr>
            <a:r>
              <a:rPr b="1" i="1" lang="en-US" sz="1800">
                <a:latin typeface="Times New Roman"/>
                <a:ea typeface="Times New Roman"/>
                <a:cs typeface="Times New Roman"/>
                <a:sym typeface="Times New Roman"/>
              </a:rPr>
              <a:t>LOGIN</a:t>
            </a:r>
            <a:br>
              <a:rPr b="1" i="1" lang="en-US" sz="1800">
                <a:latin typeface="Times New Roman"/>
                <a:ea typeface="Times New Roman"/>
                <a:cs typeface="Times New Roman"/>
                <a:sym typeface="Times New Roman"/>
              </a:rPr>
            </a:br>
            <a:r>
              <a:rPr b="1" i="1" lang="en-US" sz="1800">
                <a:latin typeface="Times New Roman"/>
                <a:ea typeface="Times New Roman"/>
                <a:cs typeface="Times New Roman"/>
                <a:sym typeface="Times New Roman"/>
              </a:rPr>
              <a:t>SCREEN</a:t>
            </a:r>
            <a:endParaRPr b="1" i="1" sz="1800">
              <a:latin typeface="Times New Roman"/>
              <a:ea typeface="Times New Roman"/>
              <a:cs typeface="Times New Roman"/>
              <a:sym typeface="Times New Roman"/>
            </a:endParaRPr>
          </a:p>
        </p:txBody>
      </p:sp>
      <p:pic>
        <p:nvPicPr>
          <p:cNvPr id="347" name="Google Shape;347;p13"/>
          <p:cNvPicPr preferRelativeResize="0"/>
          <p:nvPr/>
        </p:nvPicPr>
        <p:blipFill rotWithShape="1">
          <a:blip r:embed="rId3">
            <a:alphaModFix/>
          </a:blip>
          <a:srcRect b="0" l="0" r="0" t="0"/>
          <a:stretch/>
        </p:blipFill>
        <p:spPr>
          <a:xfrm>
            <a:off x="1212111" y="971107"/>
            <a:ext cx="7620001" cy="3872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nvSpPr>
        <p:spPr>
          <a:xfrm>
            <a:off x="77972" y="1261730"/>
            <a:ext cx="1197935"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1" lang="en-US" sz="1600" cap="none">
                <a:solidFill>
                  <a:schemeClr val="lt1"/>
                </a:solidFill>
                <a:latin typeface="Times New Roman"/>
                <a:ea typeface="Times New Roman"/>
                <a:cs typeface="Times New Roman"/>
                <a:sym typeface="Times New Roman"/>
              </a:rPr>
              <a:t>AUDIT DETAILS</a:t>
            </a:r>
            <a:endParaRPr b="1" i="1" sz="1600" cap="none">
              <a:solidFill>
                <a:schemeClr val="lt1"/>
              </a:solidFill>
              <a:latin typeface="Times New Roman"/>
              <a:ea typeface="Times New Roman"/>
              <a:cs typeface="Times New Roman"/>
              <a:sym typeface="Times New Roman"/>
            </a:endParaRPr>
          </a:p>
        </p:txBody>
      </p:sp>
      <p:pic>
        <p:nvPicPr>
          <p:cNvPr id="353" name="Google Shape;353;p14"/>
          <p:cNvPicPr preferRelativeResize="0"/>
          <p:nvPr/>
        </p:nvPicPr>
        <p:blipFill rotWithShape="1">
          <a:blip r:embed="rId3">
            <a:alphaModFix/>
          </a:blip>
          <a:srcRect b="0" l="0" r="0" t="0"/>
          <a:stretch/>
        </p:blipFill>
        <p:spPr>
          <a:xfrm>
            <a:off x="1275906" y="949842"/>
            <a:ext cx="7556206" cy="38650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5"/>
          <p:cNvSpPr txBox="1"/>
          <p:nvPr>
            <p:ph type="title"/>
          </p:nvPr>
        </p:nvSpPr>
        <p:spPr>
          <a:xfrm>
            <a:off x="0" y="1194736"/>
            <a:ext cx="1488230" cy="690771"/>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400"/>
              <a:buFont typeface="Times New Roman"/>
              <a:buNone/>
            </a:pPr>
            <a:r>
              <a:rPr b="1" i="1" lang="en-US" sz="1600">
                <a:latin typeface="Times New Roman"/>
                <a:ea typeface="Times New Roman"/>
                <a:cs typeface="Times New Roman"/>
                <a:sym typeface="Times New Roman"/>
              </a:rPr>
              <a:t>AUDIT QUESTIONS</a:t>
            </a:r>
            <a:endParaRPr b="1" i="1" sz="1600">
              <a:latin typeface="Times New Roman"/>
              <a:ea typeface="Times New Roman"/>
              <a:cs typeface="Times New Roman"/>
              <a:sym typeface="Times New Roman"/>
            </a:endParaRPr>
          </a:p>
        </p:txBody>
      </p:sp>
      <p:pic>
        <p:nvPicPr>
          <p:cNvPr id="359" name="Google Shape;359;p15"/>
          <p:cNvPicPr preferRelativeResize="0"/>
          <p:nvPr/>
        </p:nvPicPr>
        <p:blipFill rotWithShape="1">
          <a:blip r:embed="rId3">
            <a:alphaModFix/>
          </a:blip>
          <a:srcRect b="0" l="0" r="0" t="0"/>
          <a:stretch/>
        </p:blipFill>
        <p:spPr>
          <a:xfrm>
            <a:off x="1346792" y="928577"/>
            <a:ext cx="7449878" cy="38886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6"/>
          <p:cNvSpPr txBox="1"/>
          <p:nvPr>
            <p:ph type="title"/>
          </p:nvPr>
        </p:nvSpPr>
        <p:spPr>
          <a:xfrm>
            <a:off x="99565" y="1201824"/>
            <a:ext cx="1162165" cy="506473"/>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400"/>
              <a:buFont typeface="Times New Roman"/>
              <a:buNone/>
            </a:pPr>
            <a:r>
              <a:rPr b="1" i="1" lang="en-US" sz="1800">
                <a:latin typeface="Times New Roman"/>
                <a:ea typeface="Times New Roman"/>
                <a:cs typeface="Times New Roman"/>
                <a:sym typeface="Times New Roman"/>
              </a:rPr>
              <a:t>RESULT</a:t>
            </a:r>
            <a:endParaRPr b="1" i="1" sz="1800">
              <a:latin typeface="Times New Roman"/>
              <a:ea typeface="Times New Roman"/>
              <a:cs typeface="Times New Roman"/>
              <a:sym typeface="Times New Roman"/>
            </a:endParaRPr>
          </a:p>
        </p:txBody>
      </p:sp>
      <p:pic>
        <p:nvPicPr>
          <p:cNvPr id="365" name="Google Shape;365;p16"/>
          <p:cNvPicPr preferRelativeResize="0"/>
          <p:nvPr/>
        </p:nvPicPr>
        <p:blipFill rotWithShape="1">
          <a:blip r:embed="rId3">
            <a:alphaModFix/>
          </a:blip>
          <a:srcRect b="0" l="0" r="0" t="0"/>
          <a:stretch/>
        </p:blipFill>
        <p:spPr>
          <a:xfrm>
            <a:off x="1261730" y="614425"/>
            <a:ext cx="7556206" cy="39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txBox="1"/>
          <p:nvPr>
            <p:ph type="title"/>
          </p:nvPr>
        </p:nvSpPr>
        <p:spPr>
          <a:xfrm>
            <a:off x="0" y="0"/>
            <a:ext cx="3678537" cy="910901"/>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121212"/>
              <a:buFont typeface="Times New Roman"/>
              <a:buNone/>
            </a:pPr>
            <a:r>
              <a:rPr b="1" i="1" lang="en-US" sz="2200">
                <a:latin typeface="Times New Roman"/>
                <a:ea typeface="Times New Roman"/>
                <a:cs typeface="Times New Roman"/>
                <a:sym typeface="Times New Roman"/>
              </a:rPr>
              <a:t>DEPLOYMENT IN AWS-&gt;</a:t>
            </a:r>
            <a:br>
              <a:rPr b="1" i="1" lang="en-US" sz="2200">
                <a:latin typeface="Times New Roman"/>
                <a:ea typeface="Times New Roman"/>
                <a:cs typeface="Times New Roman"/>
                <a:sym typeface="Times New Roman"/>
              </a:rPr>
            </a:br>
            <a:r>
              <a:rPr b="1" i="1" lang="en-US" sz="2200">
                <a:latin typeface="Times New Roman"/>
                <a:ea typeface="Times New Roman"/>
                <a:cs typeface="Times New Roman"/>
                <a:sym typeface="Times New Roman"/>
              </a:rPr>
              <a:t>(USING CI/CD PIPELINE)</a:t>
            </a:r>
            <a:br>
              <a:rPr b="1" i="1" lang="en-US" sz="2200"/>
            </a:br>
            <a:endParaRPr b="1" i="1" sz="2200"/>
          </a:p>
        </p:txBody>
      </p:sp>
      <p:pic>
        <p:nvPicPr>
          <p:cNvPr id="371" name="Google Shape;371;p17"/>
          <p:cNvPicPr preferRelativeResize="0"/>
          <p:nvPr/>
        </p:nvPicPr>
        <p:blipFill rotWithShape="1">
          <a:blip r:embed="rId3">
            <a:alphaModFix/>
          </a:blip>
          <a:srcRect b="0" l="0" r="0" t="0"/>
          <a:stretch/>
        </p:blipFill>
        <p:spPr>
          <a:xfrm>
            <a:off x="0" y="1278941"/>
            <a:ext cx="4572000" cy="3278882"/>
          </a:xfrm>
          <a:prstGeom prst="rect">
            <a:avLst/>
          </a:prstGeom>
          <a:noFill/>
          <a:ln>
            <a:noFill/>
          </a:ln>
        </p:spPr>
      </p:pic>
      <p:pic>
        <p:nvPicPr>
          <p:cNvPr id="372" name="Google Shape;372;p17"/>
          <p:cNvPicPr preferRelativeResize="0"/>
          <p:nvPr/>
        </p:nvPicPr>
        <p:blipFill rotWithShape="1">
          <a:blip r:embed="rId4">
            <a:alphaModFix/>
          </a:blip>
          <a:srcRect b="0" l="0" r="0" t="0"/>
          <a:stretch/>
        </p:blipFill>
        <p:spPr>
          <a:xfrm>
            <a:off x="4671238" y="1108821"/>
            <a:ext cx="4472762" cy="3278882"/>
          </a:xfrm>
          <a:prstGeom prst="rect">
            <a:avLst/>
          </a:prstGeom>
          <a:noFill/>
          <a:ln>
            <a:noFill/>
          </a:ln>
        </p:spPr>
      </p:pic>
      <p:sp>
        <p:nvSpPr>
          <p:cNvPr id="373" name="Google Shape;373;p17"/>
          <p:cNvSpPr txBox="1"/>
          <p:nvPr/>
        </p:nvSpPr>
        <p:spPr>
          <a:xfrm>
            <a:off x="900221" y="4618086"/>
            <a:ext cx="15381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CODE COMMIT</a:t>
            </a:r>
            <a:endParaRPr sz="1400">
              <a:solidFill>
                <a:schemeClr val="lt1"/>
              </a:solidFill>
              <a:latin typeface="Times New Roman"/>
              <a:ea typeface="Times New Roman"/>
              <a:cs typeface="Times New Roman"/>
              <a:sym typeface="Times New Roman"/>
            </a:endParaRPr>
          </a:p>
        </p:txBody>
      </p:sp>
      <p:sp>
        <p:nvSpPr>
          <p:cNvPr id="374" name="Google Shape;374;p17"/>
          <p:cNvSpPr txBox="1"/>
          <p:nvPr/>
        </p:nvSpPr>
        <p:spPr>
          <a:xfrm>
            <a:off x="6361811" y="4618085"/>
            <a:ext cx="18819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ECR REPOSITORIES</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18"/>
          <p:cNvPicPr preferRelativeResize="0"/>
          <p:nvPr/>
        </p:nvPicPr>
        <p:blipFill rotWithShape="1">
          <a:blip r:embed="rId3">
            <a:alphaModFix/>
          </a:blip>
          <a:srcRect b="0" l="0" r="0" t="0"/>
          <a:stretch/>
        </p:blipFill>
        <p:spPr>
          <a:xfrm>
            <a:off x="4628707" y="949841"/>
            <a:ext cx="4515293" cy="3359888"/>
          </a:xfrm>
          <a:prstGeom prst="rect">
            <a:avLst/>
          </a:prstGeom>
          <a:noFill/>
          <a:ln>
            <a:noFill/>
          </a:ln>
        </p:spPr>
      </p:pic>
      <p:pic>
        <p:nvPicPr>
          <p:cNvPr id="380" name="Google Shape;380;p18"/>
          <p:cNvPicPr preferRelativeResize="0"/>
          <p:nvPr/>
        </p:nvPicPr>
        <p:blipFill rotWithShape="1">
          <a:blip r:embed="rId4">
            <a:alphaModFix/>
          </a:blip>
          <a:srcRect b="0" l="0" r="0" t="0"/>
          <a:stretch/>
        </p:blipFill>
        <p:spPr>
          <a:xfrm>
            <a:off x="0" y="1134140"/>
            <a:ext cx="4515293" cy="3359888"/>
          </a:xfrm>
          <a:prstGeom prst="rect">
            <a:avLst/>
          </a:prstGeom>
          <a:noFill/>
          <a:ln>
            <a:noFill/>
          </a:ln>
        </p:spPr>
      </p:pic>
      <p:sp>
        <p:nvSpPr>
          <p:cNvPr id="381" name="Google Shape;381;p18"/>
          <p:cNvSpPr txBox="1"/>
          <p:nvPr/>
        </p:nvSpPr>
        <p:spPr>
          <a:xfrm>
            <a:off x="1070344" y="4681963"/>
            <a:ext cx="17437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LOAD BALANCER</a:t>
            </a:r>
            <a:endParaRPr sz="1400">
              <a:solidFill>
                <a:schemeClr val="lt1"/>
              </a:solidFill>
              <a:latin typeface="Times New Roman"/>
              <a:ea typeface="Times New Roman"/>
              <a:cs typeface="Times New Roman"/>
              <a:sym typeface="Times New Roman"/>
            </a:endParaRPr>
          </a:p>
        </p:txBody>
      </p:sp>
      <p:sp>
        <p:nvSpPr>
          <p:cNvPr id="382" name="Google Shape;382;p18"/>
          <p:cNvSpPr txBox="1"/>
          <p:nvPr/>
        </p:nvSpPr>
        <p:spPr>
          <a:xfrm>
            <a:off x="6085367" y="4420353"/>
            <a:ext cx="17437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ECS CLUSTER &amp; SERVICES</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19"/>
          <p:cNvPicPr preferRelativeResize="0"/>
          <p:nvPr/>
        </p:nvPicPr>
        <p:blipFill rotWithShape="1">
          <a:blip r:embed="rId3">
            <a:alphaModFix/>
          </a:blip>
          <a:srcRect b="0" l="0" r="0" t="0"/>
          <a:stretch/>
        </p:blipFill>
        <p:spPr>
          <a:xfrm>
            <a:off x="4834269" y="863452"/>
            <a:ext cx="4309731" cy="3416595"/>
          </a:xfrm>
          <a:prstGeom prst="rect">
            <a:avLst/>
          </a:prstGeom>
          <a:noFill/>
          <a:ln>
            <a:noFill/>
          </a:ln>
        </p:spPr>
      </p:pic>
      <p:pic>
        <p:nvPicPr>
          <p:cNvPr id="388" name="Google Shape;388;p19"/>
          <p:cNvPicPr preferRelativeResize="0"/>
          <p:nvPr/>
        </p:nvPicPr>
        <p:blipFill rotWithShape="1">
          <a:blip r:embed="rId4">
            <a:alphaModFix/>
          </a:blip>
          <a:srcRect b="0" l="0" r="0" t="0"/>
          <a:stretch/>
        </p:blipFill>
        <p:spPr>
          <a:xfrm>
            <a:off x="0" y="1127050"/>
            <a:ext cx="4777563" cy="3310271"/>
          </a:xfrm>
          <a:prstGeom prst="rect">
            <a:avLst/>
          </a:prstGeom>
          <a:noFill/>
          <a:ln>
            <a:noFill/>
          </a:ln>
        </p:spPr>
      </p:pic>
      <p:sp>
        <p:nvSpPr>
          <p:cNvPr id="389" name="Google Shape;389;p19"/>
          <p:cNvSpPr txBox="1"/>
          <p:nvPr/>
        </p:nvSpPr>
        <p:spPr>
          <a:xfrm>
            <a:off x="928577" y="4593265"/>
            <a:ext cx="18004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TARGET GROUPS</a:t>
            </a:r>
            <a:endParaRPr sz="1400">
              <a:solidFill>
                <a:schemeClr val="lt1"/>
              </a:solidFill>
              <a:latin typeface="Times New Roman"/>
              <a:ea typeface="Times New Roman"/>
              <a:cs typeface="Times New Roman"/>
              <a:sym typeface="Times New Roman"/>
            </a:endParaRPr>
          </a:p>
        </p:txBody>
      </p:sp>
      <p:sp>
        <p:nvSpPr>
          <p:cNvPr id="390" name="Google Shape;390;p19"/>
          <p:cNvSpPr txBox="1"/>
          <p:nvPr/>
        </p:nvSpPr>
        <p:spPr>
          <a:xfrm>
            <a:off x="6262577" y="4593265"/>
            <a:ext cx="18004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TASK DEFINITIONS</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56708" y="679606"/>
            <a:ext cx="2944776" cy="96977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Font typeface="Times New Roman"/>
              <a:buNone/>
            </a:pPr>
            <a:r>
              <a:rPr b="1" i="1" lang="en-US" sz="2400">
                <a:latin typeface="Times New Roman"/>
                <a:ea typeface="Times New Roman"/>
                <a:cs typeface="Times New Roman"/>
                <a:sym typeface="Times New Roman"/>
              </a:rPr>
              <a:t>POD MEMBERS</a:t>
            </a:r>
            <a:endParaRPr b="1" i="1" sz="2400">
              <a:latin typeface="Times New Roman"/>
              <a:ea typeface="Times New Roman"/>
              <a:cs typeface="Times New Roman"/>
              <a:sym typeface="Times New Roman"/>
            </a:endParaRPr>
          </a:p>
        </p:txBody>
      </p:sp>
      <p:sp>
        <p:nvSpPr>
          <p:cNvPr id="166" name="Google Shape;166;p2"/>
          <p:cNvSpPr txBox="1"/>
          <p:nvPr>
            <p:ph idx="1" type="body"/>
          </p:nvPr>
        </p:nvSpPr>
        <p:spPr>
          <a:xfrm>
            <a:off x="2135593" y="1793359"/>
            <a:ext cx="4872813" cy="2821036"/>
          </a:xfrm>
          <a:prstGeom prst="rect">
            <a:avLst/>
          </a:prstGeom>
          <a:noFill/>
          <a:ln>
            <a:noFill/>
          </a:ln>
        </p:spPr>
        <p:txBody>
          <a:bodyPr anchorCtr="0" anchor="t" bIns="45700" lIns="91425" spcFirstLastPara="1" rIns="91425" wrap="square" tIns="45700">
            <a:normAutofit/>
          </a:bodyPr>
          <a:lstStyle/>
          <a:p>
            <a:pPr indent="-171450" lvl="0" marL="171450" rtl="0" algn="l">
              <a:lnSpc>
                <a:spcPct val="200000"/>
              </a:lnSpc>
              <a:spcBef>
                <a:spcPts val="0"/>
              </a:spcBef>
              <a:spcAft>
                <a:spcPts val="0"/>
              </a:spcAft>
              <a:buClr>
                <a:schemeClr val="lt1"/>
              </a:buClr>
              <a:buSzPts val="1600"/>
              <a:buChar char="•"/>
            </a:pPr>
            <a:r>
              <a:rPr lang="en-US"/>
              <a:t>PRANITHA BOKKOLLA (919512) (LEAD)</a:t>
            </a:r>
            <a:endParaRPr/>
          </a:p>
          <a:p>
            <a:pPr indent="-171450" lvl="0" marL="171450" rtl="0" algn="l">
              <a:lnSpc>
                <a:spcPct val="200000"/>
              </a:lnSpc>
              <a:spcBef>
                <a:spcPts val="750"/>
              </a:spcBef>
              <a:spcAft>
                <a:spcPts val="0"/>
              </a:spcAft>
              <a:buClr>
                <a:schemeClr val="lt1"/>
              </a:buClr>
              <a:buSzPts val="1600"/>
              <a:buChar char="•"/>
            </a:pPr>
            <a:r>
              <a:rPr lang="en-US"/>
              <a:t>ARYAN (919730)</a:t>
            </a:r>
            <a:endParaRPr/>
          </a:p>
          <a:p>
            <a:pPr indent="-171450" lvl="0" marL="171450" rtl="0" algn="l">
              <a:lnSpc>
                <a:spcPct val="200000"/>
              </a:lnSpc>
              <a:spcBef>
                <a:spcPts val="750"/>
              </a:spcBef>
              <a:spcAft>
                <a:spcPts val="0"/>
              </a:spcAft>
              <a:buClr>
                <a:schemeClr val="lt1"/>
              </a:buClr>
              <a:buSzPts val="1600"/>
              <a:buChar char="•"/>
            </a:pPr>
            <a:r>
              <a:rPr lang="en-US"/>
              <a:t>DEEPAK KUMAR SAHOO (919696)</a:t>
            </a:r>
            <a:endParaRPr/>
          </a:p>
          <a:p>
            <a:pPr indent="-171450" lvl="0" marL="171450" rtl="0" algn="l">
              <a:lnSpc>
                <a:spcPct val="200000"/>
              </a:lnSpc>
              <a:spcBef>
                <a:spcPts val="750"/>
              </a:spcBef>
              <a:spcAft>
                <a:spcPts val="0"/>
              </a:spcAft>
              <a:buClr>
                <a:schemeClr val="lt1"/>
              </a:buClr>
              <a:buSzPts val="1600"/>
              <a:buChar char="•"/>
            </a:pPr>
            <a:r>
              <a:rPr lang="en-US"/>
              <a:t>SOHAIL AHEMAD MOHAMMAD (919182)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0"/>
          <p:cNvPicPr preferRelativeResize="0"/>
          <p:nvPr/>
        </p:nvPicPr>
        <p:blipFill rotWithShape="1">
          <a:blip r:embed="rId3">
            <a:alphaModFix/>
          </a:blip>
          <a:srcRect b="0" l="0" r="0" t="0"/>
          <a:stretch/>
        </p:blipFill>
        <p:spPr>
          <a:xfrm>
            <a:off x="630865" y="971106"/>
            <a:ext cx="8116187" cy="3685954"/>
          </a:xfrm>
          <a:prstGeom prst="rect">
            <a:avLst/>
          </a:prstGeom>
          <a:noFill/>
          <a:ln>
            <a:noFill/>
          </a:ln>
        </p:spPr>
      </p:pic>
      <p:sp>
        <p:nvSpPr>
          <p:cNvPr id="396" name="Google Shape;396;p20"/>
          <p:cNvSpPr txBox="1"/>
          <p:nvPr/>
        </p:nvSpPr>
        <p:spPr>
          <a:xfrm>
            <a:off x="3537098" y="4657060"/>
            <a:ext cx="225410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PIPELINES</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1"/>
          <p:cNvSpPr txBox="1"/>
          <p:nvPr>
            <p:ph type="title"/>
          </p:nvPr>
        </p:nvSpPr>
        <p:spPr>
          <a:xfrm>
            <a:off x="340570" y="932466"/>
            <a:ext cx="7038900" cy="44267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111111"/>
              <a:buFont typeface="Times New Roman"/>
              <a:buNone/>
            </a:pPr>
            <a:r>
              <a:rPr b="1" i="1" lang="en-US">
                <a:latin typeface="Times New Roman"/>
                <a:ea typeface="Times New Roman"/>
                <a:cs typeface="Times New Roman"/>
                <a:sym typeface="Times New Roman"/>
              </a:rPr>
              <a:t>OVERCOMING THE HURDLES</a:t>
            </a:r>
            <a:endParaRPr b="1" i="1">
              <a:latin typeface="Times New Roman"/>
              <a:ea typeface="Times New Roman"/>
              <a:cs typeface="Times New Roman"/>
              <a:sym typeface="Times New Roman"/>
            </a:endParaRPr>
          </a:p>
        </p:txBody>
      </p:sp>
      <p:sp>
        <p:nvSpPr>
          <p:cNvPr id="402" name="Google Shape;402;p21"/>
          <p:cNvSpPr txBox="1"/>
          <p:nvPr>
            <p:ph idx="1" type="body"/>
          </p:nvPr>
        </p:nvSpPr>
        <p:spPr>
          <a:xfrm>
            <a:off x="510691" y="1539196"/>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lt1"/>
              </a:buClr>
              <a:buSzPts val="1300"/>
              <a:buChar char="●"/>
            </a:pPr>
            <a:r>
              <a:rPr lang="en-US">
                <a:latin typeface="Times New Roman"/>
                <a:ea typeface="Times New Roman"/>
                <a:cs typeface="Times New Roman"/>
                <a:sym typeface="Times New Roman"/>
              </a:rPr>
              <a:t>Overcoming CORS-Cross-Origin Resource Sharing error</a:t>
            </a:r>
            <a:endParaRPr/>
          </a:p>
          <a:p>
            <a:pPr indent="-311150" lvl="0" marL="457200" rtl="0" algn="l">
              <a:lnSpc>
                <a:spcPct val="200000"/>
              </a:lnSpc>
              <a:spcBef>
                <a:spcPts val="0"/>
              </a:spcBef>
              <a:spcAft>
                <a:spcPts val="0"/>
              </a:spcAft>
              <a:buClr>
                <a:schemeClr val="lt1"/>
              </a:buClr>
              <a:buSzPts val="1300"/>
              <a:buChar char="●"/>
            </a:pPr>
            <a:r>
              <a:rPr lang="en-US">
                <a:latin typeface="Times New Roman"/>
                <a:ea typeface="Times New Roman"/>
                <a:cs typeface="Times New Roman"/>
                <a:sym typeface="Times New Roman"/>
              </a:rPr>
              <a:t>Implementing hot keys in angular app</a:t>
            </a:r>
            <a:endParaRPr/>
          </a:p>
          <a:p>
            <a:pPr indent="-311150" lvl="0" marL="457200" rtl="0" algn="l">
              <a:lnSpc>
                <a:spcPct val="200000"/>
              </a:lnSpc>
              <a:spcBef>
                <a:spcPts val="0"/>
              </a:spcBef>
              <a:spcAft>
                <a:spcPts val="0"/>
              </a:spcAft>
              <a:buClr>
                <a:schemeClr val="lt1"/>
              </a:buClr>
              <a:buSzPts val="1300"/>
              <a:buChar char="●"/>
            </a:pPr>
            <a:r>
              <a:rPr lang="en-US">
                <a:latin typeface="Times New Roman"/>
                <a:ea typeface="Times New Roman"/>
                <a:cs typeface="Times New Roman"/>
                <a:sym typeface="Times New Roman"/>
              </a:rPr>
              <a:t>Designing Audit severity microservice…</a:t>
            </a:r>
            <a:endParaRPr/>
          </a:p>
          <a:p>
            <a:pPr indent="0" lvl="0" marL="146046" rtl="0" algn="l">
              <a:lnSpc>
                <a:spcPct val="200000"/>
              </a:lnSpc>
              <a:spcBef>
                <a:spcPts val="0"/>
              </a:spcBef>
              <a:spcAft>
                <a:spcPts val="0"/>
              </a:spcAft>
              <a:buClr>
                <a:schemeClr val="lt1"/>
              </a:buClr>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2"/>
          <p:cNvSpPr txBox="1"/>
          <p:nvPr>
            <p:ph type="title"/>
          </p:nvPr>
        </p:nvSpPr>
        <p:spPr>
          <a:xfrm>
            <a:off x="468159" y="939555"/>
            <a:ext cx="4259785" cy="44976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400"/>
              <a:buFont typeface="Times New Roman"/>
              <a:buNone/>
            </a:pPr>
            <a:r>
              <a:rPr lang="en-US">
                <a:latin typeface="Times New Roman"/>
                <a:ea typeface="Times New Roman"/>
                <a:cs typeface="Times New Roman"/>
                <a:sym typeface="Times New Roman"/>
              </a:rPr>
              <a:t>FUTURE ENHANCEMENTS</a:t>
            </a:r>
            <a:endParaRPr>
              <a:latin typeface="Times New Roman"/>
              <a:ea typeface="Times New Roman"/>
              <a:cs typeface="Times New Roman"/>
              <a:sym typeface="Times New Roman"/>
            </a:endParaRPr>
          </a:p>
        </p:txBody>
      </p:sp>
      <p:sp>
        <p:nvSpPr>
          <p:cNvPr id="408" name="Google Shape;408;p22"/>
          <p:cNvSpPr txBox="1"/>
          <p:nvPr>
            <p:ph idx="1" type="body"/>
          </p:nvPr>
        </p:nvSpPr>
        <p:spPr>
          <a:xfrm>
            <a:off x="560309" y="1560462"/>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lt1"/>
              </a:buClr>
              <a:buSzPts val="1300"/>
              <a:buChar char="●"/>
            </a:pPr>
            <a:r>
              <a:rPr lang="en-US">
                <a:latin typeface="Times New Roman"/>
                <a:ea typeface="Times New Roman"/>
                <a:cs typeface="Times New Roman"/>
                <a:sym typeface="Times New Roman"/>
              </a:rPr>
              <a:t>A section can be provided where the last entered audit type details and responses can be displayed.</a:t>
            </a:r>
            <a:endParaRPr/>
          </a:p>
          <a:p>
            <a:pPr indent="-311150" lvl="0" marL="457200" rtl="0" algn="l">
              <a:lnSpc>
                <a:spcPct val="200000"/>
              </a:lnSpc>
              <a:spcBef>
                <a:spcPts val="0"/>
              </a:spcBef>
              <a:spcAft>
                <a:spcPts val="0"/>
              </a:spcAft>
              <a:buClr>
                <a:schemeClr val="lt1"/>
              </a:buClr>
              <a:buSzPts val="1300"/>
              <a:buChar char="●"/>
            </a:pPr>
            <a:r>
              <a:rPr lang="en-US">
                <a:latin typeface="Times New Roman"/>
                <a:ea typeface="Times New Roman"/>
                <a:cs typeface="Times New Roman"/>
                <a:sym typeface="Times New Roman"/>
              </a:rPr>
              <a:t>A profile section can provided where user can see his credentials and can update them if required from the portal itself.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lt1"/>
              </a:buClr>
              <a:buSzPts val="2800"/>
              <a:buFont typeface="Century Gothic"/>
              <a:buNone/>
            </a:pPr>
            <a:r>
              <a:rPr lang="en-US" sz="4800"/>
              <a:t>THANK YOU!</a:t>
            </a:r>
            <a:endParaRPr sz="4800"/>
          </a:p>
        </p:txBody>
      </p:sp>
    </p:spTree>
  </p:cSld>
  <p:clrMapOvr>
    <a:masterClrMapping/>
  </p:clrMapOvr>
  <mc:AlternateContent>
    <mc:Choice Requires="p14">
      <p:transition spd="slow" p14:dur="1400">
        <p14:rippl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1500"/>
                                        <p:tgtEl>
                                          <p:spTgt spid="413"/>
                                        </p:tgtEl>
                                        <p:attrNameLst>
                                          <p:attrName>ppt_w</p:attrName>
                                        </p:attrNameLst>
                                      </p:cBhvr>
                                      <p:tavLst>
                                        <p:tav fmla="" tm="0">
                                          <p:val>
                                            <p:strVal val="0"/>
                                          </p:val>
                                        </p:tav>
                                        <p:tav fmla="" tm="100000">
                                          <p:val>
                                            <p:strVal val="#ppt_w"/>
                                          </p:val>
                                        </p:tav>
                                      </p:tavLst>
                                    </p:anim>
                                    <p:anim calcmode="lin" valueType="num">
                                      <p:cBhvr additive="base">
                                        <p:cTn dur="1500"/>
                                        <p:tgtEl>
                                          <p:spTgt spid="4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type="title"/>
          </p:nvPr>
        </p:nvSpPr>
        <p:spPr>
          <a:xfrm>
            <a:off x="492568" y="893135"/>
            <a:ext cx="7038900" cy="47142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400"/>
              <a:buFont typeface="Times New Roman"/>
              <a:buNone/>
            </a:pPr>
            <a:r>
              <a:rPr b="1" i="1" lang="en-US">
                <a:latin typeface="Times New Roman"/>
                <a:ea typeface="Times New Roman"/>
                <a:cs typeface="Times New Roman"/>
                <a:sym typeface="Times New Roman"/>
              </a:rPr>
              <a:t>PROBLEM STATEMENT</a:t>
            </a:r>
            <a:endParaRPr b="1" i="1">
              <a:latin typeface="Times New Roman"/>
              <a:ea typeface="Times New Roman"/>
              <a:cs typeface="Times New Roman"/>
              <a:sym typeface="Times New Roman"/>
            </a:endParaRPr>
          </a:p>
        </p:txBody>
      </p:sp>
      <p:sp>
        <p:nvSpPr>
          <p:cNvPr id="172" name="Google Shape;172;p3"/>
          <p:cNvSpPr txBox="1"/>
          <p:nvPr>
            <p:ph idx="1" type="body"/>
          </p:nvPr>
        </p:nvSpPr>
        <p:spPr>
          <a:xfrm>
            <a:off x="577630" y="1836909"/>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lt1"/>
              </a:buClr>
              <a:buSzPts val="1300"/>
              <a:buNone/>
            </a:pPr>
            <a:r>
              <a:rPr lang="en-US">
                <a:latin typeface="Times New Roman"/>
                <a:ea typeface="Times New Roman"/>
                <a:cs typeface="Times New Roman"/>
                <a:sym typeface="Times New Roman"/>
              </a:rPr>
              <a:t>A leading Supply chain Management Organization wants to automate the Audit processing, to make the management scalable and ensure clarity and ease of tracking. Organization want us to develop an audit management system.  We were requested to develop and deploy four microservice and deploy them in Amazon web services(AWS). We were also needed to build UI on angular.</a:t>
            </a:r>
            <a:endParaRPr>
              <a:latin typeface="Times New Roman"/>
              <a:ea typeface="Times New Roman"/>
              <a:cs typeface="Times New Roman"/>
              <a:sym typeface="Times New Roman"/>
            </a:endParaRPr>
          </a:p>
          <a:p>
            <a:pPr indent="0" lvl="0" marL="0" rtl="0" algn="l">
              <a:lnSpc>
                <a:spcPct val="90000"/>
              </a:lnSpc>
              <a:spcBef>
                <a:spcPts val="1200"/>
              </a:spcBef>
              <a:spcAft>
                <a:spcPts val="1200"/>
              </a:spcAft>
              <a:buClr>
                <a:schemeClr val="lt1"/>
              </a:buClr>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2000"/>
                                        <p:tgtEl>
                                          <p:spTgt spid="17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2000"/>
                                        <p:tgtEl>
                                          <p:spTgt spid="17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type="title"/>
          </p:nvPr>
        </p:nvSpPr>
        <p:spPr>
          <a:xfrm>
            <a:off x="141768" y="-16134"/>
            <a:ext cx="3898605" cy="9697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Times New Roman"/>
              <a:buNone/>
            </a:pPr>
            <a:r>
              <a:rPr b="1" i="1" lang="en-US" sz="2400">
                <a:latin typeface="Times New Roman"/>
                <a:ea typeface="Times New Roman"/>
                <a:cs typeface="Times New Roman"/>
                <a:sym typeface="Times New Roman"/>
              </a:rPr>
              <a:t>TECHNOLOGIES USED</a:t>
            </a:r>
            <a:endParaRPr b="1" i="1" sz="2400">
              <a:latin typeface="Times New Roman"/>
              <a:ea typeface="Times New Roman"/>
              <a:cs typeface="Times New Roman"/>
              <a:sym typeface="Times New Roman"/>
            </a:endParaRPr>
          </a:p>
        </p:txBody>
      </p:sp>
      <p:pic>
        <p:nvPicPr>
          <p:cNvPr id="178" name="Google Shape;178;p4"/>
          <p:cNvPicPr preferRelativeResize="0"/>
          <p:nvPr>
            <p:ph idx="1" type="body"/>
          </p:nvPr>
        </p:nvPicPr>
        <p:blipFill rotWithShape="1">
          <a:blip r:embed="rId3">
            <a:alphaModFix/>
          </a:blip>
          <a:srcRect b="0" l="0" r="0" t="0"/>
          <a:stretch/>
        </p:blipFill>
        <p:spPr>
          <a:xfrm>
            <a:off x="1258184" y="1033236"/>
            <a:ext cx="1389757" cy="952679"/>
          </a:xfrm>
          <a:prstGeom prst="rect">
            <a:avLst/>
          </a:prstGeom>
          <a:noFill/>
          <a:ln>
            <a:noFill/>
          </a:ln>
        </p:spPr>
      </p:pic>
      <p:pic>
        <p:nvPicPr>
          <p:cNvPr id="179" name="Google Shape;179;p4"/>
          <p:cNvPicPr preferRelativeResize="0"/>
          <p:nvPr/>
        </p:nvPicPr>
        <p:blipFill rotWithShape="1">
          <a:blip r:embed="rId4">
            <a:alphaModFix/>
          </a:blip>
          <a:srcRect b="0" l="0" r="0" t="0"/>
          <a:stretch/>
        </p:blipFill>
        <p:spPr>
          <a:xfrm>
            <a:off x="5569908" y="2147988"/>
            <a:ext cx="2204178" cy="864032"/>
          </a:xfrm>
          <a:prstGeom prst="rect">
            <a:avLst/>
          </a:prstGeom>
          <a:noFill/>
          <a:ln>
            <a:noFill/>
          </a:ln>
        </p:spPr>
      </p:pic>
      <p:pic>
        <p:nvPicPr>
          <p:cNvPr id="180" name="Google Shape;180;p4"/>
          <p:cNvPicPr preferRelativeResize="0"/>
          <p:nvPr/>
        </p:nvPicPr>
        <p:blipFill rotWithShape="1">
          <a:blip r:embed="rId5">
            <a:alphaModFix/>
          </a:blip>
          <a:srcRect b="0" l="0" r="0" t="0"/>
          <a:stretch/>
        </p:blipFill>
        <p:spPr>
          <a:xfrm>
            <a:off x="3331535" y="1033236"/>
            <a:ext cx="1837548" cy="919091"/>
          </a:xfrm>
          <a:prstGeom prst="rect">
            <a:avLst/>
          </a:prstGeom>
          <a:noFill/>
          <a:ln>
            <a:noFill/>
          </a:ln>
        </p:spPr>
      </p:pic>
      <p:pic>
        <p:nvPicPr>
          <p:cNvPr id="181" name="Google Shape;181;p4"/>
          <p:cNvPicPr preferRelativeResize="0"/>
          <p:nvPr/>
        </p:nvPicPr>
        <p:blipFill rotWithShape="1">
          <a:blip r:embed="rId6">
            <a:alphaModFix/>
          </a:blip>
          <a:srcRect b="0" l="0" r="0" t="0"/>
          <a:stretch/>
        </p:blipFill>
        <p:spPr>
          <a:xfrm>
            <a:off x="3296092" y="2147988"/>
            <a:ext cx="1837548" cy="841172"/>
          </a:xfrm>
          <a:prstGeom prst="rect">
            <a:avLst/>
          </a:prstGeom>
          <a:noFill/>
          <a:ln>
            <a:noFill/>
          </a:ln>
        </p:spPr>
      </p:pic>
      <p:pic>
        <p:nvPicPr>
          <p:cNvPr id="182" name="Google Shape;182;p4"/>
          <p:cNvPicPr preferRelativeResize="0"/>
          <p:nvPr/>
        </p:nvPicPr>
        <p:blipFill rotWithShape="1">
          <a:blip r:embed="rId7">
            <a:alphaModFix/>
          </a:blip>
          <a:srcRect b="0" l="0" r="0" t="0"/>
          <a:stretch/>
        </p:blipFill>
        <p:spPr>
          <a:xfrm>
            <a:off x="5569908" y="1033236"/>
            <a:ext cx="2204178" cy="919092"/>
          </a:xfrm>
          <a:prstGeom prst="rect">
            <a:avLst/>
          </a:prstGeom>
          <a:noFill/>
          <a:ln>
            <a:noFill/>
          </a:ln>
        </p:spPr>
      </p:pic>
      <p:pic>
        <p:nvPicPr>
          <p:cNvPr id="183" name="Google Shape;183;p4"/>
          <p:cNvPicPr preferRelativeResize="0"/>
          <p:nvPr/>
        </p:nvPicPr>
        <p:blipFill rotWithShape="1">
          <a:blip r:embed="rId8">
            <a:alphaModFix/>
          </a:blip>
          <a:srcRect b="0" l="0" r="0" t="0"/>
          <a:stretch/>
        </p:blipFill>
        <p:spPr>
          <a:xfrm>
            <a:off x="1258184" y="2151416"/>
            <a:ext cx="1345626" cy="841172"/>
          </a:xfrm>
          <a:prstGeom prst="rect">
            <a:avLst/>
          </a:prstGeom>
          <a:noFill/>
          <a:ln>
            <a:noFill/>
          </a:ln>
        </p:spPr>
      </p:pic>
      <p:pic>
        <p:nvPicPr>
          <p:cNvPr id="184" name="Google Shape;184;p4"/>
          <p:cNvPicPr preferRelativeResize="0"/>
          <p:nvPr/>
        </p:nvPicPr>
        <p:blipFill rotWithShape="1">
          <a:blip r:embed="rId9">
            <a:alphaModFix/>
          </a:blip>
          <a:srcRect b="0" l="0" r="0" t="0"/>
          <a:stretch/>
        </p:blipFill>
        <p:spPr>
          <a:xfrm>
            <a:off x="3296091" y="3158089"/>
            <a:ext cx="1837549" cy="760389"/>
          </a:xfrm>
          <a:prstGeom prst="rect">
            <a:avLst/>
          </a:prstGeom>
          <a:noFill/>
          <a:ln>
            <a:noFill/>
          </a:ln>
        </p:spPr>
      </p:pic>
      <p:pic>
        <p:nvPicPr>
          <p:cNvPr id="185" name="Google Shape;185;p4"/>
          <p:cNvPicPr preferRelativeResize="0"/>
          <p:nvPr/>
        </p:nvPicPr>
        <p:blipFill rotWithShape="1">
          <a:blip r:embed="rId10">
            <a:alphaModFix/>
          </a:blip>
          <a:srcRect b="0" l="0" r="0" t="0"/>
          <a:stretch/>
        </p:blipFill>
        <p:spPr>
          <a:xfrm>
            <a:off x="1334991" y="3158089"/>
            <a:ext cx="1268819" cy="760389"/>
          </a:xfrm>
          <a:prstGeom prst="rect">
            <a:avLst/>
          </a:prstGeom>
          <a:noFill/>
          <a:ln>
            <a:noFill/>
          </a:ln>
        </p:spPr>
      </p:pic>
      <p:pic>
        <p:nvPicPr>
          <p:cNvPr id="186" name="Google Shape;186;p4"/>
          <p:cNvPicPr preferRelativeResize="0"/>
          <p:nvPr/>
        </p:nvPicPr>
        <p:blipFill rotWithShape="1">
          <a:blip r:embed="rId11">
            <a:alphaModFix/>
          </a:blip>
          <a:srcRect b="0" l="0" r="0" t="0"/>
          <a:stretch/>
        </p:blipFill>
        <p:spPr>
          <a:xfrm>
            <a:off x="5569909" y="3158089"/>
            <a:ext cx="2204178" cy="760389"/>
          </a:xfrm>
          <a:prstGeom prst="rect">
            <a:avLst/>
          </a:prstGeom>
          <a:noFill/>
          <a:ln>
            <a:noFill/>
          </a:ln>
        </p:spPr>
      </p:pic>
      <p:pic>
        <p:nvPicPr>
          <p:cNvPr id="187" name="Google Shape;187;p4"/>
          <p:cNvPicPr preferRelativeResize="0"/>
          <p:nvPr/>
        </p:nvPicPr>
        <p:blipFill rotWithShape="1">
          <a:blip r:embed="rId12">
            <a:alphaModFix/>
          </a:blip>
          <a:srcRect b="0" l="0" r="0" t="0"/>
          <a:stretch/>
        </p:blipFill>
        <p:spPr>
          <a:xfrm>
            <a:off x="3296091" y="4143851"/>
            <a:ext cx="1872992" cy="841171"/>
          </a:xfrm>
          <a:prstGeom prst="rect">
            <a:avLst/>
          </a:prstGeom>
          <a:noFill/>
          <a:ln>
            <a:noFill/>
          </a:ln>
        </p:spPr>
      </p:pic>
      <p:pic>
        <p:nvPicPr>
          <p:cNvPr id="188" name="Google Shape;188;p4"/>
          <p:cNvPicPr preferRelativeResize="0"/>
          <p:nvPr/>
        </p:nvPicPr>
        <p:blipFill rotWithShape="1">
          <a:blip r:embed="rId13">
            <a:alphaModFix/>
          </a:blip>
          <a:srcRect b="0" l="0" r="0" t="0"/>
          <a:stretch/>
        </p:blipFill>
        <p:spPr>
          <a:xfrm>
            <a:off x="5739433" y="4143850"/>
            <a:ext cx="1865128" cy="841171"/>
          </a:xfrm>
          <a:prstGeom prst="rect">
            <a:avLst/>
          </a:prstGeom>
          <a:noFill/>
          <a:ln>
            <a:noFill/>
          </a:ln>
        </p:spPr>
      </p:pic>
      <p:pic>
        <p:nvPicPr>
          <p:cNvPr id="189" name="Google Shape;189;p4"/>
          <p:cNvPicPr preferRelativeResize="0"/>
          <p:nvPr/>
        </p:nvPicPr>
        <p:blipFill rotWithShape="1">
          <a:blip r:embed="rId14">
            <a:alphaModFix/>
          </a:blip>
          <a:srcRect b="0" l="0" r="0" t="0"/>
          <a:stretch/>
        </p:blipFill>
        <p:spPr>
          <a:xfrm>
            <a:off x="1252456" y="4143850"/>
            <a:ext cx="1389757" cy="841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534285" y="812505"/>
            <a:ext cx="6457950" cy="619346"/>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2400"/>
              <a:buFont typeface="Times New Roman"/>
              <a:buNone/>
            </a:pPr>
            <a:r>
              <a:rPr b="1" i="1" lang="en-US" sz="2400">
                <a:latin typeface="Times New Roman"/>
                <a:ea typeface="Times New Roman"/>
                <a:cs typeface="Times New Roman"/>
                <a:sym typeface="Times New Roman"/>
              </a:rPr>
              <a:t>FLOW OF THE PROGRAM</a:t>
            </a:r>
            <a:endParaRPr b="1" i="1" sz="2400">
              <a:latin typeface="Times New Roman"/>
              <a:ea typeface="Times New Roman"/>
              <a:cs typeface="Times New Roman"/>
              <a:sym typeface="Times New Roman"/>
            </a:endParaRPr>
          </a:p>
        </p:txBody>
      </p:sp>
      <p:pic>
        <p:nvPicPr>
          <p:cNvPr id="195" name="Google Shape;195;p5"/>
          <p:cNvPicPr preferRelativeResize="0"/>
          <p:nvPr/>
        </p:nvPicPr>
        <p:blipFill rotWithShape="1">
          <a:blip r:embed="rId3">
            <a:alphaModFix/>
          </a:blip>
          <a:srcRect b="0" l="0" r="0" t="0"/>
          <a:stretch/>
        </p:blipFill>
        <p:spPr>
          <a:xfrm>
            <a:off x="1233487" y="1311015"/>
            <a:ext cx="6677025" cy="3400425"/>
          </a:xfrm>
          <a:prstGeom prst="rect">
            <a:avLst/>
          </a:prstGeom>
          <a:noFill/>
          <a:ln>
            <a:noFill/>
          </a:ln>
        </p:spPr>
      </p:pic>
      <p:sp>
        <p:nvSpPr>
          <p:cNvPr id="196" name="Google Shape;196;p5"/>
          <p:cNvSpPr/>
          <p:nvPr/>
        </p:nvSpPr>
        <p:spPr>
          <a:xfrm>
            <a:off x="1330518" y="2178045"/>
            <a:ext cx="829166" cy="578998"/>
          </a:xfrm>
          <a:prstGeom prst="flowChartMagneticDisk">
            <a:avLst/>
          </a:prstGeom>
          <a:solidFill>
            <a:schemeClr val="accent2"/>
          </a:solidFill>
          <a:ln cap="flat" cmpd="sng" w="12700">
            <a:solidFill>
              <a:srgbClr val="B95D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Authorization database</a:t>
            </a:r>
            <a:endParaRPr sz="800">
              <a:solidFill>
                <a:schemeClr val="lt1"/>
              </a:solidFill>
              <a:latin typeface="Times New Roman"/>
              <a:ea typeface="Times New Roman"/>
              <a:cs typeface="Times New Roman"/>
              <a:sym typeface="Times New Roman"/>
            </a:endParaRPr>
          </a:p>
        </p:txBody>
      </p:sp>
      <p:sp>
        <p:nvSpPr>
          <p:cNvPr id="197" name="Google Shape;197;p5"/>
          <p:cNvSpPr/>
          <p:nvPr/>
        </p:nvSpPr>
        <p:spPr>
          <a:xfrm>
            <a:off x="2509285" y="2124919"/>
            <a:ext cx="914400" cy="522045"/>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Authorization</a:t>
            </a:r>
            <a:endParaRPr/>
          </a:p>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Microservice</a:t>
            </a:r>
            <a:endParaRPr sz="800">
              <a:solidFill>
                <a:schemeClr val="lt1"/>
              </a:solidFill>
              <a:latin typeface="Times New Roman"/>
              <a:ea typeface="Times New Roman"/>
              <a:cs typeface="Times New Roman"/>
              <a:sym typeface="Times New Roman"/>
            </a:endParaRPr>
          </a:p>
        </p:txBody>
      </p:sp>
      <p:sp>
        <p:nvSpPr>
          <p:cNvPr id="198" name="Google Shape;198;p5"/>
          <p:cNvSpPr/>
          <p:nvPr/>
        </p:nvSpPr>
        <p:spPr>
          <a:xfrm>
            <a:off x="3313671" y="1311015"/>
            <a:ext cx="1311349" cy="388676"/>
          </a:xfrm>
          <a:prstGeom prst="flowChartTerminator">
            <a:avLst/>
          </a:prstGeom>
          <a:solidFill>
            <a:schemeClr val="accent6"/>
          </a:solidFill>
          <a:ln cap="flat" cmpd="sng" w="12700">
            <a:solidFill>
              <a:srgbClr val="3671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User Interface</a:t>
            </a:r>
            <a:endParaRPr sz="800">
              <a:solidFill>
                <a:schemeClr val="lt1"/>
              </a:solidFill>
              <a:latin typeface="Times New Roman"/>
              <a:ea typeface="Times New Roman"/>
              <a:cs typeface="Times New Roman"/>
              <a:sym typeface="Times New Roman"/>
            </a:endParaRPr>
          </a:p>
        </p:txBody>
      </p:sp>
      <p:sp>
        <p:nvSpPr>
          <p:cNvPr id="199" name="Google Shape;199;p5"/>
          <p:cNvSpPr/>
          <p:nvPr/>
        </p:nvSpPr>
        <p:spPr>
          <a:xfrm>
            <a:off x="5720316" y="1683894"/>
            <a:ext cx="914400" cy="494151"/>
          </a:xfrm>
          <a:prstGeom prst="flowChartPreparation">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Result</a:t>
            </a:r>
            <a:endParaRPr sz="800">
              <a:solidFill>
                <a:schemeClr val="lt1"/>
              </a:solidFill>
              <a:latin typeface="Times New Roman"/>
              <a:ea typeface="Times New Roman"/>
              <a:cs typeface="Times New Roman"/>
              <a:sym typeface="Times New Roman"/>
            </a:endParaRPr>
          </a:p>
        </p:txBody>
      </p:sp>
      <p:sp>
        <p:nvSpPr>
          <p:cNvPr id="200" name="Google Shape;200;p5"/>
          <p:cNvSpPr/>
          <p:nvPr/>
        </p:nvSpPr>
        <p:spPr>
          <a:xfrm>
            <a:off x="5303674" y="2579556"/>
            <a:ext cx="833284" cy="494150"/>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Severity</a:t>
            </a:r>
            <a:endParaRPr/>
          </a:p>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Microservice</a:t>
            </a:r>
            <a:endParaRPr sz="800">
              <a:solidFill>
                <a:schemeClr val="lt1"/>
              </a:solidFill>
              <a:latin typeface="Times New Roman"/>
              <a:ea typeface="Times New Roman"/>
              <a:cs typeface="Times New Roman"/>
              <a:sym typeface="Times New Roman"/>
            </a:endParaRPr>
          </a:p>
        </p:txBody>
      </p:sp>
      <p:sp>
        <p:nvSpPr>
          <p:cNvPr id="201" name="Google Shape;201;p5"/>
          <p:cNvSpPr/>
          <p:nvPr/>
        </p:nvSpPr>
        <p:spPr>
          <a:xfrm>
            <a:off x="3644982" y="2915051"/>
            <a:ext cx="907026" cy="616595"/>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Audit Checklist</a:t>
            </a:r>
            <a:endParaRPr/>
          </a:p>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Microservice</a:t>
            </a:r>
            <a:endParaRPr sz="800">
              <a:solidFill>
                <a:schemeClr val="lt1"/>
              </a:solidFill>
              <a:latin typeface="Times New Roman"/>
              <a:ea typeface="Times New Roman"/>
              <a:cs typeface="Times New Roman"/>
              <a:sym typeface="Times New Roman"/>
            </a:endParaRPr>
          </a:p>
        </p:txBody>
      </p:sp>
      <p:sp>
        <p:nvSpPr>
          <p:cNvPr id="202" name="Google Shape;202;p5"/>
          <p:cNvSpPr/>
          <p:nvPr/>
        </p:nvSpPr>
        <p:spPr>
          <a:xfrm>
            <a:off x="4171507" y="3848986"/>
            <a:ext cx="907026" cy="549016"/>
          </a:xfrm>
          <a:prstGeom prst="flowChartMagneticDisk">
            <a:avLst/>
          </a:prstGeom>
          <a:solidFill>
            <a:schemeClr val="accent2"/>
          </a:solidFill>
          <a:ln cap="flat" cmpd="sng" w="12700">
            <a:solidFill>
              <a:srgbClr val="B95D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Audit checklist database</a:t>
            </a:r>
            <a:endParaRPr sz="800">
              <a:solidFill>
                <a:schemeClr val="lt1"/>
              </a:solidFill>
              <a:latin typeface="Times New Roman"/>
              <a:ea typeface="Times New Roman"/>
              <a:cs typeface="Times New Roman"/>
              <a:sym typeface="Times New Roman"/>
            </a:endParaRPr>
          </a:p>
        </p:txBody>
      </p:sp>
      <p:sp>
        <p:nvSpPr>
          <p:cNvPr id="203" name="Google Shape;203;p5"/>
          <p:cNvSpPr/>
          <p:nvPr/>
        </p:nvSpPr>
        <p:spPr>
          <a:xfrm>
            <a:off x="5251210" y="3306753"/>
            <a:ext cx="1092331" cy="726531"/>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Audit Benchmark</a:t>
            </a:r>
            <a:endParaRPr/>
          </a:p>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Microservice</a:t>
            </a:r>
            <a:endParaRPr sz="800">
              <a:solidFill>
                <a:schemeClr val="lt1"/>
              </a:solidFill>
              <a:latin typeface="Times New Roman"/>
              <a:ea typeface="Times New Roman"/>
              <a:cs typeface="Times New Roman"/>
              <a:sym typeface="Times New Roman"/>
            </a:endParaRPr>
          </a:p>
        </p:txBody>
      </p:sp>
      <p:sp>
        <p:nvSpPr>
          <p:cNvPr id="204" name="Google Shape;204;p5"/>
          <p:cNvSpPr/>
          <p:nvPr/>
        </p:nvSpPr>
        <p:spPr>
          <a:xfrm>
            <a:off x="6634716" y="2646965"/>
            <a:ext cx="907026" cy="578998"/>
          </a:xfrm>
          <a:prstGeom prst="flowChartMagneticDisk">
            <a:avLst/>
          </a:prstGeom>
          <a:solidFill>
            <a:schemeClr val="accent2"/>
          </a:solidFill>
          <a:ln cap="flat" cmpd="sng" w="12700">
            <a:solidFill>
              <a:srgbClr val="B95D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Audit severity database</a:t>
            </a:r>
            <a:endParaRPr sz="800">
              <a:solidFill>
                <a:schemeClr val="lt1"/>
              </a:solidFill>
              <a:latin typeface="Times New Roman"/>
              <a:ea typeface="Times New Roman"/>
              <a:cs typeface="Times New Roman"/>
              <a:sym typeface="Times New Roman"/>
            </a:endParaRPr>
          </a:p>
        </p:txBody>
      </p:sp>
      <p:sp>
        <p:nvSpPr>
          <p:cNvPr id="205" name="Google Shape;205;p5"/>
          <p:cNvSpPr/>
          <p:nvPr/>
        </p:nvSpPr>
        <p:spPr>
          <a:xfrm>
            <a:off x="6634716" y="3475218"/>
            <a:ext cx="1092331" cy="681451"/>
          </a:xfrm>
          <a:prstGeom prst="flowChartMagneticDisk">
            <a:avLst/>
          </a:prstGeom>
          <a:solidFill>
            <a:schemeClr val="accent2"/>
          </a:solidFill>
          <a:ln cap="flat" cmpd="sng" w="12700">
            <a:solidFill>
              <a:srgbClr val="B95D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lt1"/>
                </a:solidFill>
                <a:latin typeface="Times New Roman"/>
                <a:ea typeface="Times New Roman"/>
                <a:cs typeface="Times New Roman"/>
                <a:sym typeface="Times New Roman"/>
              </a:rPr>
              <a:t>Audit Benchmark database</a:t>
            </a:r>
            <a:endParaRPr sz="8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ppt_w</p:attrName>
                                        </p:attrNameLst>
                                      </p:cBhvr>
                                      <p:tavLst>
                                        <p:tav fmla="" tm="0">
                                          <p:val>
                                            <p:strVal val="0"/>
                                          </p:val>
                                        </p:tav>
                                        <p:tav fmla="" tm="100000">
                                          <p:val>
                                            <p:strVal val="#ppt_w"/>
                                          </p:val>
                                        </p:tav>
                                      </p:tavLst>
                                    </p:anim>
                                    <p:anim calcmode="lin" valueType="num">
                                      <p:cBhvr additive="base">
                                        <p:cTn dur="1000"/>
                                        <p:tgtEl>
                                          <p:spTgt spid="1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nvSpPr>
        <p:spPr>
          <a:xfrm>
            <a:off x="18192" y="980357"/>
            <a:ext cx="32996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AuditBenchmark Microservice</a:t>
            </a:r>
            <a:endParaRPr sz="1800">
              <a:solidFill>
                <a:schemeClr val="lt1"/>
              </a:solidFill>
              <a:latin typeface="Times New Roman"/>
              <a:ea typeface="Times New Roman"/>
              <a:cs typeface="Times New Roman"/>
              <a:sym typeface="Times New Roman"/>
            </a:endParaRPr>
          </a:p>
        </p:txBody>
      </p:sp>
      <p:cxnSp>
        <p:nvCxnSpPr>
          <p:cNvPr id="211" name="Google Shape;211;p6"/>
          <p:cNvCxnSpPr/>
          <p:nvPr/>
        </p:nvCxnSpPr>
        <p:spPr>
          <a:xfrm>
            <a:off x="1319190" y="2175815"/>
            <a:ext cx="1224363" cy="0"/>
          </a:xfrm>
          <a:prstGeom prst="straightConnector1">
            <a:avLst/>
          </a:prstGeom>
          <a:noFill/>
          <a:ln cap="flat" cmpd="sng" w="12700">
            <a:solidFill>
              <a:schemeClr val="accent1"/>
            </a:solidFill>
            <a:prstDash val="solid"/>
            <a:miter lim="800000"/>
            <a:headEnd len="sm" w="sm" type="none"/>
            <a:tailEnd len="med" w="med" type="triangle"/>
          </a:ln>
        </p:spPr>
      </p:cxnSp>
      <p:sp>
        <p:nvSpPr>
          <p:cNvPr id="212" name="Google Shape;212;p6"/>
          <p:cNvSpPr txBox="1"/>
          <p:nvPr/>
        </p:nvSpPr>
        <p:spPr>
          <a:xfrm>
            <a:off x="1429959" y="1922889"/>
            <a:ext cx="122680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        Get request</a:t>
            </a:r>
            <a:endParaRPr/>
          </a:p>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“/AuditBenchmark”</a:t>
            </a:r>
            <a:endParaRPr/>
          </a:p>
        </p:txBody>
      </p:sp>
      <p:sp>
        <p:nvSpPr>
          <p:cNvPr id="213" name="Google Shape;213;p6"/>
          <p:cNvSpPr/>
          <p:nvPr/>
        </p:nvSpPr>
        <p:spPr>
          <a:xfrm>
            <a:off x="2543553" y="2061389"/>
            <a:ext cx="1488558" cy="461666"/>
          </a:xfrm>
          <a:prstGeom prst="rect">
            <a:avLst/>
          </a:prstGeom>
          <a:gradFill>
            <a:gsLst>
              <a:gs pos="0">
                <a:srgbClr val="8EC35D"/>
              </a:gs>
              <a:gs pos="50000">
                <a:srgbClr val="81C13A"/>
              </a:gs>
              <a:gs pos="100000">
                <a:srgbClr val="71AF2F"/>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chemeClr val="accent1"/>
                </a:solidFill>
                <a:latin typeface="Times New Roman"/>
                <a:ea typeface="Times New Roman"/>
                <a:cs typeface="Times New Roman"/>
                <a:sym typeface="Times New Roman"/>
              </a:rPr>
              <a:t>getBenchmarks()</a:t>
            </a:r>
            <a:endParaRPr/>
          </a:p>
        </p:txBody>
      </p:sp>
      <p:sp>
        <p:nvSpPr>
          <p:cNvPr id="214" name="Google Shape;214;p6"/>
          <p:cNvSpPr txBox="1"/>
          <p:nvPr/>
        </p:nvSpPr>
        <p:spPr>
          <a:xfrm>
            <a:off x="2478861" y="1829242"/>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Benchmark Controller</a:t>
            </a:r>
            <a:endParaRPr/>
          </a:p>
        </p:txBody>
      </p:sp>
      <p:cxnSp>
        <p:nvCxnSpPr>
          <p:cNvPr id="215" name="Google Shape;215;p6"/>
          <p:cNvCxnSpPr/>
          <p:nvPr/>
        </p:nvCxnSpPr>
        <p:spPr>
          <a:xfrm flipH="1" rot="10800000">
            <a:off x="4032111" y="2127759"/>
            <a:ext cx="1159671" cy="1"/>
          </a:xfrm>
          <a:prstGeom prst="straightConnector1">
            <a:avLst/>
          </a:prstGeom>
          <a:noFill/>
          <a:ln cap="flat" cmpd="sng" w="9525">
            <a:solidFill>
              <a:schemeClr val="accent1"/>
            </a:solidFill>
            <a:prstDash val="solid"/>
            <a:miter lim="800000"/>
            <a:headEnd len="sm" w="sm" type="none"/>
            <a:tailEnd len="med" w="med" type="triangle"/>
          </a:ln>
        </p:spPr>
      </p:cxnSp>
      <p:sp>
        <p:nvSpPr>
          <p:cNvPr id="216" name="Google Shape;216;p6"/>
          <p:cNvSpPr/>
          <p:nvPr/>
        </p:nvSpPr>
        <p:spPr>
          <a:xfrm>
            <a:off x="5191782" y="2020963"/>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Times New Roman"/>
                <a:ea typeface="Times New Roman"/>
                <a:cs typeface="Times New Roman"/>
                <a:sym typeface="Times New Roman"/>
              </a:rPr>
              <a:t>getBenchmarks()</a:t>
            </a:r>
            <a:endParaRPr/>
          </a:p>
        </p:txBody>
      </p:sp>
      <p:cxnSp>
        <p:nvCxnSpPr>
          <p:cNvPr id="217" name="Google Shape;217;p6"/>
          <p:cNvCxnSpPr/>
          <p:nvPr/>
        </p:nvCxnSpPr>
        <p:spPr>
          <a:xfrm rot="10800000">
            <a:off x="4042022" y="2417116"/>
            <a:ext cx="1154199" cy="0"/>
          </a:xfrm>
          <a:prstGeom prst="straightConnector1">
            <a:avLst/>
          </a:prstGeom>
          <a:noFill/>
          <a:ln cap="flat" cmpd="sng" w="9525">
            <a:solidFill>
              <a:schemeClr val="accent1"/>
            </a:solidFill>
            <a:prstDash val="solid"/>
            <a:miter lim="800000"/>
            <a:headEnd len="sm" w="sm" type="none"/>
            <a:tailEnd len="med" w="med" type="triangle"/>
          </a:ln>
        </p:spPr>
      </p:cxnSp>
      <p:sp>
        <p:nvSpPr>
          <p:cNvPr id="218" name="Google Shape;218;p6"/>
          <p:cNvSpPr txBox="1"/>
          <p:nvPr/>
        </p:nvSpPr>
        <p:spPr>
          <a:xfrm>
            <a:off x="5166084" y="1802498"/>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Benchmark Service </a:t>
            </a:r>
            <a:endParaRPr/>
          </a:p>
        </p:txBody>
      </p:sp>
      <p:cxnSp>
        <p:nvCxnSpPr>
          <p:cNvPr id="219" name="Google Shape;219;p6"/>
          <p:cNvCxnSpPr/>
          <p:nvPr/>
        </p:nvCxnSpPr>
        <p:spPr>
          <a:xfrm>
            <a:off x="6719459" y="2127759"/>
            <a:ext cx="851810" cy="0"/>
          </a:xfrm>
          <a:prstGeom prst="straightConnector1">
            <a:avLst/>
          </a:prstGeom>
          <a:noFill/>
          <a:ln cap="flat" cmpd="sng" w="9525">
            <a:solidFill>
              <a:schemeClr val="accent1"/>
            </a:solidFill>
            <a:prstDash val="solid"/>
            <a:miter lim="800000"/>
            <a:headEnd len="sm" w="sm" type="none"/>
            <a:tailEnd len="med" w="med" type="triangle"/>
          </a:ln>
        </p:spPr>
      </p:cxnSp>
      <p:sp>
        <p:nvSpPr>
          <p:cNvPr id="220" name="Google Shape;220;p6"/>
          <p:cNvSpPr/>
          <p:nvPr/>
        </p:nvSpPr>
        <p:spPr>
          <a:xfrm>
            <a:off x="7580388" y="2018929"/>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Times New Roman"/>
                <a:ea typeface="Times New Roman"/>
                <a:cs typeface="Times New Roman"/>
                <a:sym typeface="Times New Roman"/>
              </a:rPr>
              <a:t>getBenchmarks()</a:t>
            </a:r>
            <a:endParaRPr sz="1050">
              <a:solidFill>
                <a:schemeClr val="accent1"/>
              </a:solidFill>
              <a:latin typeface="Times New Roman"/>
              <a:ea typeface="Times New Roman"/>
              <a:cs typeface="Times New Roman"/>
              <a:sym typeface="Times New Roman"/>
            </a:endParaRPr>
          </a:p>
        </p:txBody>
      </p:sp>
      <p:sp>
        <p:nvSpPr>
          <p:cNvPr id="221" name="Google Shape;221;p6"/>
          <p:cNvSpPr/>
          <p:nvPr/>
        </p:nvSpPr>
        <p:spPr>
          <a:xfrm>
            <a:off x="7801818" y="3373635"/>
            <a:ext cx="984143" cy="535827"/>
          </a:xfrm>
          <a:prstGeom prst="can">
            <a:avLst>
              <a:gd fmla="val 25000" name="adj"/>
            </a:avLst>
          </a:prstGeom>
          <a:gradFill>
            <a:gsLst>
              <a:gs pos="0">
                <a:srgbClr val="FE8D4A"/>
              </a:gs>
              <a:gs pos="50000">
                <a:srgbClr val="FF7E0D"/>
              </a:gs>
              <a:gs pos="100000">
                <a:srgbClr val="E36D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EFEFE"/>
                </a:solidFill>
                <a:latin typeface="Pacifico"/>
                <a:ea typeface="Pacifico"/>
                <a:cs typeface="Pacifico"/>
                <a:sym typeface="Pacifico"/>
              </a:rPr>
              <a:t>DATABASE</a:t>
            </a:r>
            <a:endParaRPr sz="1800">
              <a:solidFill>
                <a:srgbClr val="FEFEFE"/>
              </a:solidFill>
              <a:latin typeface="Pacifico"/>
              <a:ea typeface="Pacifico"/>
              <a:cs typeface="Pacifico"/>
              <a:sym typeface="Pacifico"/>
            </a:endParaRPr>
          </a:p>
        </p:txBody>
      </p:sp>
      <p:sp>
        <p:nvSpPr>
          <p:cNvPr id="222" name="Google Shape;222;p6"/>
          <p:cNvSpPr txBox="1"/>
          <p:nvPr/>
        </p:nvSpPr>
        <p:spPr>
          <a:xfrm rot="5400000">
            <a:off x="8057183" y="2897408"/>
            <a:ext cx="811966" cy="338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BenchmarkNoAnswers</a:t>
            </a:r>
            <a:endParaRPr/>
          </a:p>
        </p:txBody>
      </p:sp>
      <p:cxnSp>
        <p:nvCxnSpPr>
          <p:cNvPr id="223" name="Google Shape;223;p6"/>
          <p:cNvCxnSpPr/>
          <p:nvPr/>
        </p:nvCxnSpPr>
        <p:spPr>
          <a:xfrm rot="10800000">
            <a:off x="6680340" y="2417116"/>
            <a:ext cx="86092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24" name="Google Shape;224;p6"/>
          <p:cNvCxnSpPr/>
          <p:nvPr/>
        </p:nvCxnSpPr>
        <p:spPr>
          <a:xfrm rot="10800000">
            <a:off x="1311771" y="2442561"/>
            <a:ext cx="1192663" cy="4564"/>
          </a:xfrm>
          <a:prstGeom prst="straightConnector1">
            <a:avLst/>
          </a:prstGeom>
          <a:noFill/>
          <a:ln cap="flat" cmpd="sng" w="9525">
            <a:solidFill>
              <a:schemeClr val="accent1"/>
            </a:solidFill>
            <a:prstDash val="solid"/>
            <a:miter lim="800000"/>
            <a:headEnd len="sm" w="sm" type="none"/>
            <a:tailEnd len="med" w="med" type="triangle"/>
          </a:ln>
        </p:spPr>
      </p:cxnSp>
      <p:sp>
        <p:nvSpPr>
          <p:cNvPr id="225" name="Google Shape;225;p6"/>
          <p:cNvSpPr txBox="1"/>
          <p:nvPr/>
        </p:nvSpPr>
        <p:spPr>
          <a:xfrm>
            <a:off x="1309754" y="2487191"/>
            <a:ext cx="142806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BenchmarkNoAnswers</a:t>
            </a:r>
            <a:endParaRPr/>
          </a:p>
        </p:txBody>
      </p:sp>
      <p:sp>
        <p:nvSpPr>
          <p:cNvPr id="226" name="Google Shape;226;p6"/>
          <p:cNvSpPr txBox="1"/>
          <p:nvPr/>
        </p:nvSpPr>
        <p:spPr>
          <a:xfrm>
            <a:off x="3962178" y="2446478"/>
            <a:ext cx="157579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BenchmarkNoAnswers</a:t>
            </a:r>
            <a:endParaRPr/>
          </a:p>
        </p:txBody>
      </p:sp>
      <p:sp>
        <p:nvSpPr>
          <p:cNvPr id="227" name="Google Shape;227;p6"/>
          <p:cNvSpPr txBox="1"/>
          <p:nvPr/>
        </p:nvSpPr>
        <p:spPr>
          <a:xfrm>
            <a:off x="6588894" y="2453947"/>
            <a:ext cx="170499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BenchmarkNoAnswers</a:t>
            </a:r>
            <a:endParaRPr/>
          </a:p>
        </p:txBody>
      </p:sp>
      <p:sp>
        <p:nvSpPr>
          <p:cNvPr id="228" name="Google Shape;228;p6"/>
          <p:cNvSpPr txBox="1"/>
          <p:nvPr/>
        </p:nvSpPr>
        <p:spPr>
          <a:xfrm>
            <a:off x="7541269" y="1716400"/>
            <a:ext cx="204722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Benchmark Repository</a:t>
            </a:r>
            <a:endParaRPr/>
          </a:p>
        </p:txBody>
      </p:sp>
      <p:cxnSp>
        <p:nvCxnSpPr>
          <p:cNvPr id="229" name="Google Shape;229;p6"/>
          <p:cNvCxnSpPr>
            <a:stCxn id="221" idx="1"/>
            <a:endCxn id="227" idx="3"/>
          </p:cNvCxnSpPr>
          <p:nvPr/>
        </p:nvCxnSpPr>
        <p:spPr>
          <a:xfrm rot="10800000">
            <a:off x="8293890" y="2561535"/>
            <a:ext cx="0" cy="812100"/>
          </a:xfrm>
          <a:prstGeom prst="straightConnector1">
            <a:avLst/>
          </a:prstGeom>
          <a:noFill/>
          <a:ln cap="flat" cmpd="sng" w="9525">
            <a:solidFill>
              <a:schemeClr val="accent1"/>
            </a:solidFill>
            <a:prstDash val="solid"/>
            <a:miter lim="800000"/>
            <a:headEnd len="sm" w="sm" type="none"/>
            <a:tailEnd len="med" w="med" type="triangle"/>
          </a:ln>
        </p:spPr>
      </p:cxnSp>
      <p:sp>
        <p:nvSpPr>
          <p:cNvPr id="230" name="Google Shape;230;p6"/>
          <p:cNvSpPr/>
          <p:nvPr/>
        </p:nvSpPr>
        <p:spPr>
          <a:xfrm>
            <a:off x="112126" y="1882595"/>
            <a:ext cx="1192663" cy="914400"/>
          </a:xfrm>
          <a:prstGeom prst="roundRect">
            <a:avLst>
              <a:gd fmla="val 16667" name="adj"/>
            </a:avLst>
          </a:prstGeom>
          <a:solidFill>
            <a:schemeClr val="accent6"/>
          </a:solidFill>
          <a:ln cap="flat" cmpd="sng" w="12700">
            <a:solidFill>
              <a:srgbClr val="3671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lt1"/>
                </a:solidFill>
                <a:latin typeface="Times New Roman"/>
                <a:ea typeface="Times New Roman"/>
                <a:cs typeface="Times New Roman"/>
                <a:sym typeface="Times New Roman"/>
              </a:rPr>
              <a:t>   Severity Microservice</a:t>
            </a:r>
            <a:endParaRPr/>
          </a:p>
        </p:txBody>
      </p:sp>
      <p:sp>
        <p:nvSpPr>
          <p:cNvPr id="231" name="Google Shape;231;p6"/>
          <p:cNvSpPr txBox="1"/>
          <p:nvPr>
            <p:ph type="title"/>
          </p:nvPr>
        </p:nvSpPr>
        <p:spPr>
          <a:xfrm>
            <a:off x="48082" y="184274"/>
            <a:ext cx="7219581" cy="531628"/>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400"/>
              <a:buFont typeface="Times New Roman"/>
              <a:buNone/>
            </a:pPr>
            <a:r>
              <a:rPr b="1" i="1" lang="en-US" sz="2000">
                <a:latin typeface="Times New Roman"/>
                <a:ea typeface="Times New Roman"/>
                <a:cs typeface="Times New Roman"/>
                <a:sym typeface="Times New Roman"/>
              </a:rPr>
              <a:t>INDIVIDUAL MICROSERVICE’S FLOW-DIAGRAM</a:t>
            </a:r>
            <a:endParaRPr b="1" i="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7"/>
          <p:cNvSpPr/>
          <p:nvPr/>
        </p:nvSpPr>
        <p:spPr>
          <a:xfrm>
            <a:off x="141095" y="1448352"/>
            <a:ext cx="1058765" cy="531626"/>
          </a:xfrm>
          <a:prstGeom prst="flowChartTerminator">
            <a:avLst/>
          </a:prstGeom>
          <a:gradFill>
            <a:gsLst>
              <a:gs pos="0">
                <a:srgbClr val="63A5E0"/>
              </a:gs>
              <a:gs pos="50000">
                <a:srgbClr val="419BE3"/>
              </a:gs>
              <a:gs pos="100000">
                <a:srgbClr val="3289D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Pacifico"/>
                <a:ea typeface="Pacifico"/>
                <a:cs typeface="Pacifico"/>
                <a:sym typeface="Pacifico"/>
              </a:rPr>
              <a:t>USER INTERFACE</a:t>
            </a:r>
            <a:endParaRPr sz="1050">
              <a:solidFill>
                <a:schemeClr val="lt1"/>
              </a:solidFill>
              <a:latin typeface="Pacifico"/>
              <a:ea typeface="Pacifico"/>
              <a:cs typeface="Pacifico"/>
              <a:sym typeface="Pacifico"/>
            </a:endParaRPr>
          </a:p>
        </p:txBody>
      </p:sp>
      <p:cxnSp>
        <p:nvCxnSpPr>
          <p:cNvPr id="237" name="Google Shape;237;p7"/>
          <p:cNvCxnSpPr/>
          <p:nvPr/>
        </p:nvCxnSpPr>
        <p:spPr>
          <a:xfrm>
            <a:off x="1199860" y="1584043"/>
            <a:ext cx="1224363" cy="0"/>
          </a:xfrm>
          <a:prstGeom prst="straightConnector1">
            <a:avLst/>
          </a:prstGeom>
          <a:noFill/>
          <a:ln cap="flat" cmpd="sng" w="12700">
            <a:solidFill>
              <a:schemeClr val="accent1"/>
            </a:solidFill>
            <a:prstDash val="solid"/>
            <a:miter lim="800000"/>
            <a:headEnd len="sm" w="sm" type="none"/>
            <a:tailEnd len="med" w="med" type="triangle"/>
          </a:ln>
        </p:spPr>
      </p:cxnSp>
      <p:sp>
        <p:nvSpPr>
          <p:cNvPr id="238" name="Google Shape;238;p7"/>
          <p:cNvSpPr txBox="1"/>
          <p:nvPr/>
        </p:nvSpPr>
        <p:spPr>
          <a:xfrm>
            <a:off x="1170878" y="1237181"/>
            <a:ext cx="1226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Get request</a:t>
            </a:r>
            <a:endParaRPr/>
          </a:p>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@Pathvariable Audit Type</a:t>
            </a:r>
            <a:endParaRPr/>
          </a:p>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@RequestHeader token</a:t>
            </a:r>
            <a:endParaRPr/>
          </a:p>
        </p:txBody>
      </p:sp>
      <p:sp>
        <p:nvSpPr>
          <p:cNvPr id="239" name="Google Shape;239;p7"/>
          <p:cNvSpPr/>
          <p:nvPr/>
        </p:nvSpPr>
        <p:spPr>
          <a:xfrm>
            <a:off x="2424223" y="1469617"/>
            <a:ext cx="1488558" cy="461666"/>
          </a:xfrm>
          <a:prstGeom prst="rect">
            <a:avLst/>
          </a:prstGeom>
          <a:gradFill>
            <a:gsLst>
              <a:gs pos="0">
                <a:srgbClr val="8EC35D"/>
              </a:gs>
              <a:gs pos="50000">
                <a:srgbClr val="81C13A"/>
              </a:gs>
              <a:gs pos="100000">
                <a:srgbClr val="71AF2F"/>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chemeClr val="accent1"/>
                </a:solidFill>
                <a:latin typeface="Times New Roman"/>
                <a:ea typeface="Times New Roman"/>
                <a:cs typeface="Times New Roman"/>
                <a:sym typeface="Times New Roman"/>
              </a:rPr>
              <a:t>getQuestions(token, auditType)</a:t>
            </a:r>
            <a:endParaRPr/>
          </a:p>
        </p:txBody>
      </p:sp>
      <p:sp>
        <p:nvSpPr>
          <p:cNvPr id="240" name="Google Shape;240;p7"/>
          <p:cNvSpPr txBox="1"/>
          <p:nvPr/>
        </p:nvSpPr>
        <p:spPr>
          <a:xfrm>
            <a:off x="2451609" y="1190211"/>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Checklist Controller</a:t>
            </a:r>
            <a:endParaRPr/>
          </a:p>
        </p:txBody>
      </p:sp>
      <p:cxnSp>
        <p:nvCxnSpPr>
          <p:cNvPr id="241" name="Google Shape;241;p7"/>
          <p:cNvCxnSpPr>
            <a:stCxn id="239" idx="2"/>
            <a:endCxn id="242" idx="0"/>
          </p:cNvCxnSpPr>
          <p:nvPr/>
        </p:nvCxnSpPr>
        <p:spPr>
          <a:xfrm>
            <a:off x="3168502" y="1931283"/>
            <a:ext cx="0" cy="489000"/>
          </a:xfrm>
          <a:prstGeom prst="straightConnector1">
            <a:avLst/>
          </a:prstGeom>
          <a:noFill/>
          <a:ln cap="flat" cmpd="sng" w="9525">
            <a:solidFill>
              <a:schemeClr val="accent1"/>
            </a:solidFill>
            <a:prstDash val="solid"/>
            <a:miter lim="800000"/>
            <a:headEnd len="sm" w="sm" type="none"/>
            <a:tailEnd len="med" w="med" type="triangle"/>
          </a:ln>
        </p:spPr>
      </p:cxnSp>
      <p:sp>
        <p:nvSpPr>
          <p:cNvPr id="243" name="Google Shape;243;p7"/>
          <p:cNvSpPr/>
          <p:nvPr/>
        </p:nvSpPr>
        <p:spPr>
          <a:xfrm>
            <a:off x="2416521" y="3387618"/>
            <a:ext cx="1580707" cy="496186"/>
          </a:xfrm>
          <a:prstGeom prst="rect">
            <a:avLst/>
          </a:prstGeom>
          <a:solidFill>
            <a:schemeClr val="accent1"/>
          </a:solidFill>
          <a:ln cap="flat" cmpd="sng" w="12700">
            <a:solidFill>
              <a:srgbClr val="A221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AuthorizationException Thrown</a:t>
            </a:r>
            <a:endParaRPr/>
          </a:p>
        </p:txBody>
      </p:sp>
      <p:cxnSp>
        <p:nvCxnSpPr>
          <p:cNvPr id="244" name="Google Shape;244;p7"/>
          <p:cNvCxnSpPr/>
          <p:nvPr/>
        </p:nvCxnSpPr>
        <p:spPr>
          <a:xfrm flipH="1" rot="10800000">
            <a:off x="3912781" y="1535987"/>
            <a:ext cx="1159671" cy="1"/>
          </a:xfrm>
          <a:prstGeom prst="straightConnector1">
            <a:avLst/>
          </a:prstGeom>
          <a:noFill/>
          <a:ln cap="flat" cmpd="sng" w="9525">
            <a:solidFill>
              <a:schemeClr val="accent1"/>
            </a:solidFill>
            <a:prstDash val="solid"/>
            <a:miter lim="800000"/>
            <a:headEnd len="sm" w="sm" type="none"/>
            <a:tailEnd len="med" w="med" type="triangle"/>
          </a:ln>
        </p:spPr>
      </p:cxnSp>
      <p:sp>
        <p:nvSpPr>
          <p:cNvPr id="245" name="Google Shape;245;p7"/>
          <p:cNvSpPr/>
          <p:nvPr/>
        </p:nvSpPr>
        <p:spPr>
          <a:xfrm>
            <a:off x="5072452" y="1429191"/>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050">
                <a:solidFill>
                  <a:schemeClr val="accent1"/>
                </a:solidFill>
                <a:latin typeface="Times New Roman"/>
                <a:ea typeface="Times New Roman"/>
                <a:cs typeface="Times New Roman"/>
                <a:sym typeface="Times New Roman"/>
              </a:rPr>
              <a:t>findByType(auditType)</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246" name="Google Shape;246;p7"/>
          <p:cNvCxnSpPr/>
          <p:nvPr/>
        </p:nvCxnSpPr>
        <p:spPr>
          <a:xfrm rot="10800000">
            <a:off x="3922692" y="1825344"/>
            <a:ext cx="1154199" cy="0"/>
          </a:xfrm>
          <a:prstGeom prst="straightConnector1">
            <a:avLst/>
          </a:prstGeom>
          <a:noFill/>
          <a:ln cap="flat" cmpd="sng" w="9525">
            <a:solidFill>
              <a:schemeClr val="accent1"/>
            </a:solidFill>
            <a:prstDash val="solid"/>
            <a:miter lim="800000"/>
            <a:headEnd len="sm" w="sm" type="none"/>
            <a:tailEnd len="med" w="med" type="triangle"/>
          </a:ln>
        </p:spPr>
      </p:cxnSp>
      <p:sp>
        <p:nvSpPr>
          <p:cNvPr id="247" name="Google Shape;247;p7"/>
          <p:cNvSpPr txBox="1"/>
          <p:nvPr/>
        </p:nvSpPr>
        <p:spPr>
          <a:xfrm>
            <a:off x="5176599" y="1211382"/>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Checklist Service </a:t>
            </a:r>
            <a:endParaRPr/>
          </a:p>
        </p:txBody>
      </p:sp>
      <p:cxnSp>
        <p:nvCxnSpPr>
          <p:cNvPr id="248" name="Google Shape;248;p7"/>
          <p:cNvCxnSpPr>
            <a:stCxn id="245" idx="2"/>
          </p:cNvCxnSpPr>
          <p:nvPr/>
        </p:nvCxnSpPr>
        <p:spPr>
          <a:xfrm>
            <a:off x="5816731" y="1890857"/>
            <a:ext cx="0" cy="436200"/>
          </a:xfrm>
          <a:prstGeom prst="straightConnector1">
            <a:avLst/>
          </a:prstGeom>
          <a:noFill/>
          <a:ln cap="flat" cmpd="sng" w="9525">
            <a:solidFill>
              <a:schemeClr val="accent1"/>
            </a:solidFill>
            <a:prstDash val="solid"/>
            <a:miter lim="800000"/>
            <a:headEnd len="sm" w="sm" type="none"/>
            <a:tailEnd len="med" w="med" type="triangle"/>
          </a:ln>
        </p:spPr>
      </p:cxnSp>
      <p:sp>
        <p:nvSpPr>
          <p:cNvPr id="249" name="Google Shape;249;p7"/>
          <p:cNvSpPr/>
          <p:nvPr/>
        </p:nvSpPr>
        <p:spPr>
          <a:xfrm>
            <a:off x="5009691" y="3307666"/>
            <a:ext cx="1667352" cy="509517"/>
          </a:xfrm>
          <a:prstGeom prst="rect">
            <a:avLst/>
          </a:prstGeom>
          <a:solidFill>
            <a:schemeClr val="accent1"/>
          </a:solidFill>
          <a:ln cap="flat" cmpd="sng" w="12700">
            <a:solidFill>
              <a:srgbClr val="A221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InvalidAuditTypeException thrown</a:t>
            </a:r>
            <a:endParaRPr/>
          </a:p>
        </p:txBody>
      </p:sp>
      <p:cxnSp>
        <p:nvCxnSpPr>
          <p:cNvPr id="250" name="Google Shape;250;p7"/>
          <p:cNvCxnSpPr/>
          <p:nvPr/>
        </p:nvCxnSpPr>
        <p:spPr>
          <a:xfrm>
            <a:off x="6600129" y="1535987"/>
            <a:ext cx="851810" cy="0"/>
          </a:xfrm>
          <a:prstGeom prst="straightConnector1">
            <a:avLst/>
          </a:prstGeom>
          <a:noFill/>
          <a:ln cap="flat" cmpd="sng" w="9525">
            <a:solidFill>
              <a:schemeClr val="accent1"/>
            </a:solidFill>
            <a:prstDash val="solid"/>
            <a:miter lim="800000"/>
            <a:headEnd len="sm" w="sm" type="none"/>
            <a:tailEnd len="med" w="med" type="triangle"/>
          </a:ln>
        </p:spPr>
      </p:cxnSp>
      <p:sp>
        <p:nvSpPr>
          <p:cNvPr id="251" name="Google Shape;251;p7"/>
          <p:cNvSpPr/>
          <p:nvPr/>
        </p:nvSpPr>
        <p:spPr>
          <a:xfrm>
            <a:off x="7436840" y="1459427"/>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050">
                <a:solidFill>
                  <a:schemeClr val="accent1"/>
                </a:solidFill>
                <a:latin typeface="Times New Roman"/>
                <a:ea typeface="Times New Roman"/>
                <a:cs typeface="Times New Roman"/>
                <a:sym typeface="Times New Roman"/>
              </a:rPr>
              <a:t>findByAuditType(auditType)</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2" name="Google Shape;252;p7"/>
          <p:cNvSpPr txBox="1"/>
          <p:nvPr/>
        </p:nvSpPr>
        <p:spPr>
          <a:xfrm>
            <a:off x="7498059" y="1234740"/>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Checklist Repository</a:t>
            </a:r>
            <a:endParaRPr/>
          </a:p>
        </p:txBody>
      </p:sp>
      <p:cxnSp>
        <p:nvCxnSpPr>
          <p:cNvPr id="253" name="Google Shape;253;p7"/>
          <p:cNvCxnSpPr>
            <a:endCxn id="251" idx="2"/>
          </p:cNvCxnSpPr>
          <p:nvPr/>
        </p:nvCxnSpPr>
        <p:spPr>
          <a:xfrm rot="10800000">
            <a:off x="8181119" y="1921093"/>
            <a:ext cx="0" cy="838500"/>
          </a:xfrm>
          <a:prstGeom prst="straightConnector1">
            <a:avLst/>
          </a:prstGeom>
          <a:noFill/>
          <a:ln cap="flat" cmpd="sng" w="9525">
            <a:solidFill>
              <a:schemeClr val="accent1"/>
            </a:solidFill>
            <a:prstDash val="solid"/>
            <a:miter lim="800000"/>
            <a:headEnd len="med" w="med" type="triangle"/>
            <a:tailEnd len="med" w="med" type="triangle"/>
          </a:ln>
        </p:spPr>
      </p:cxnSp>
      <p:sp>
        <p:nvSpPr>
          <p:cNvPr id="254" name="Google Shape;254;p7"/>
          <p:cNvSpPr/>
          <p:nvPr/>
        </p:nvSpPr>
        <p:spPr>
          <a:xfrm>
            <a:off x="7648826" y="2771839"/>
            <a:ext cx="984143" cy="535827"/>
          </a:xfrm>
          <a:prstGeom prst="can">
            <a:avLst>
              <a:gd fmla="val 25000" name="adj"/>
            </a:avLst>
          </a:prstGeom>
          <a:gradFill>
            <a:gsLst>
              <a:gs pos="0">
                <a:srgbClr val="FE8D4A"/>
              </a:gs>
              <a:gs pos="50000">
                <a:srgbClr val="FF7E0D"/>
              </a:gs>
              <a:gs pos="100000">
                <a:srgbClr val="E36D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EFEFE"/>
                </a:solidFill>
                <a:latin typeface="Pacifico"/>
                <a:ea typeface="Pacifico"/>
                <a:cs typeface="Pacifico"/>
                <a:sym typeface="Pacifico"/>
              </a:rPr>
              <a:t>DATABASE</a:t>
            </a:r>
            <a:endParaRPr sz="1800">
              <a:solidFill>
                <a:srgbClr val="FEFEFE"/>
              </a:solidFill>
              <a:latin typeface="Pacifico"/>
              <a:ea typeface="Pacifico"/>
              <a:cs typeface="Pacifico"/>
              <a:sym typeface="Pacifico"/>
            </a:endParaRPr>
          </a:p>
        </p:txBody>
      </p:sp>
      <p:sp>
        <p:nvSpPr>
          <p:cNvPr id="255" name="Google Shape;255;p7"/>
          <p:cNvSpPr txBox="1"/>
          <p:nvPr/>
        </p:nvSpPr>
        <p:spPr>
          <a:xfrm rot="5400000">
            <a:off x="7801220" y="2363787"/>
            <a:ext cx="10531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List of Audit Questions</a:t>
            </a:r>
            <a:endParaRPr/>
          </a:p>
        </p:txBody>
      </p:sp>
      <p:cxnSp>
        <p:nvCxnSpPr>
          <p:cNvPr id="256" name="Google Shape;256;p7"/>
          <p:cNvCxnSpPr/>
          <p:nvPr/>
        </p:nvCxnSpPr>
        <p:spPr>
          <a:xfrm rot="10800000">
            <a:off x="6561010" y="1825344"/>
            <a:ext cx="860929" cy="0"/>
          </a:xfrm>
          <a:prstGeom prst="straightConnector1">
            <a:avLst/>
          </a:prstGeom>
          <a:noFill/>
          <a:ln cap="flat" cmpd="sng" w="9525">
            <a:solidFill>
              <a:schemeClr val="accent1"/>
            </a:solidFill>
            <a:prstDash val="solid"/>
            <a:miter lim="800000"/>
            <a:headEnd len="sm" w="sm" type="none"/>
            <a:tailEnd len="med" w="med" type="triangle"/>
          </a:ln>
        </p:spPr>
      </p:cxnSp>
      <p:sp>
        <p:nvSpPr>
          <p:cNvPr id="257" name="Google Shape;257;p7"/>
          <p:cNvSpPr txBox="1"/>
          <p:nvPr/>
        </p:nvSpPr>
        <p:spPr>
          <a:xfrm>
            <a:off x="6708412" y="1306080"/>
            <a:ext cx="64224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Else</a:t>
            </a:r>
            <a:endParaRPr/>
          </a:p>
        </p:txBody>
      </p:sp>
      <p:sp>
        <p:nvSpPr>
          <p:cNvPr id="258" name="Google Shape;258;p7"/>
          <p:cNvSpPr txBox="1"/>
          <p:nvPr/>
        </p:nvSpPr>
        <p:spPr>
          <a:xfrm>
            <a:off x="6677043" y="1830200"/>
            <a:ext cx="10531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List of Audit Questions</a:t>
            </a:r>
            <a:endParaRPr/>
          </a:p>
        </p:txBody>
      </p:sp>
      <p:sp>
        <p:nvSpPr>
          <p:cNvPr id="259" name="Google Shape;259;p7"/>
          <p:cNvSpPr txBox="1"/>
          <p:nvPr/>
        </p:nvSpPr>
        <p:spPr>
          <a:xfrm>
            <a:off x="4051629" y="1837209"/>
            <a:ext cx="10531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List of Audit Questions</a:t>
            </a:r>
            <a:endParaRPr/>
          </a:p>
        </p:txBody>
      </p:sp>
      <p:cxnSp>
        <p:nvCxnSpPr>
          <p:cNvPr id="260" name="Google Shape;260;p7"/>
          <p:cNvCxnSpPr/>
          <p:nvPr/>
        </p:nvCxnSpPr>
        <p:spPr>
          <a:xfrm rot="10800000">
            <a:off x="1192441" y="1850789"/>
            <a:ext cx="1192663" cy="4564"/>
          </a:xfrm>
          <a:prstGeom prst="straightConnector1">
            <a:avLst/>
          </a:prstGeom>
          <a:noFill/>
          <a:ln cap="flat" cmpd="sng" w="9525">
            <a:solidFill>
              <a:schemeClr val="accent1"/>
            </a:solidFill>
            <a:prstDash val="solid"/>
            <a:miter lim="800000"/>
            <a:headEnd len="sm" w="sm" type="none"/>
            <a:tailEnd len="med" w="med" type="triangle"/>
          </a:ln>
        </p:spPr>
      </p:cxnSp>
      <p:sp>
        <p:nvSpPr>
          <p:cNvPr id="261" name="Google Shape;261;p7"/>
          <p:cNvSpPr txBox="1"/>
          <p:nvPr/>
        </p:nvSpPr>
        <p:spPr>
          <a:xfrm>
            <a:off x="1397920" y="1877822"/>
            <a:ext cx="10531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List of Audit Questions</a:t>
            </a:r>
            <a:endParaRPr/>
          </a:p>
        </p:txBody>
      </p:sp>
      <p:sp>
        <p:nvSpPr>
          <p:cNvPr id="242" name="Google Shape;242;p7"/>
          <p:cNvSpPr/>
          <p:nvPr/>
        </p:nvSpPr>
        <p:spPr>
          <a:xfrm>
            <a:off x="2665761" y="2420244"/>
            <a:ext cx="1005482" cy="434724"/>
          </a:xfrm>
          <a:prstGeom prst="diamond">
            <a:avLst/>
          </a:prstGeom>
          <a:gradFill>
            <a:gsLst>
              <a:gs pos="0">
                <a:srgbClr val="EFA19F"/>
              </a:gs>
              <a:gs pos="50000">
                <a:srgbClr val="EA9291"/>
              </a:gs>
              <a:gs pos="100000">
                <a:srgbClr val="EC7E7C"/>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chemeClr val="dk1"/>
                </a:solidFill>
                <a:latin typeface="Century Gothic"/>
                <a:ea typeface="Century Gothic"/>
                <a:cs typeface="Century Gothic"/>
                <a:sym typeface="Century Gothic"/>
              </a:rPr>
              <a:t>If Invalid token</a:t>
            </a:r>
            <a:endParaRPr sz="700">
              <a:solidFill>
                <a:schemeClr val="dk1"/>
              </a:solidFill>
              <a:latin typeface="Century Gothic"/>
              <a:ea typeface="Century Gothic"/>
              <a:cs typeface="Century Gothic"/>
              <a:sym typeface="Century Gothic"/>
            </a:endParaRPr>
          </a:p>
        </p:txBody>
      </p:sp>
      <p:cxnSp>
        <p:nvCxnSpPr>
          <p:cNvPr id="262" name="Google Shape;262;p7"/>
          <p:cNvCxnSpPr/>
          <p:nvPr/>
        </p:nvCxnSpPr>
        <p:spPr>
          <a:xfrm flipH="1">
            <a:off x="3170290" y="2898657"/>
            <a:ext cx="2134" cy="488961"/>
          </a:xfrm>
          <a:prstGeom prst="straightConnector1">
            <a:avLst/>
          </a:prstGeom>
          <a:noFill/>
          <a:ln cap="flat" cmpd="sng" w="9525">
            <a:solidFill>
              <a:schemeClr val="accent1"/>
            </a:solidFill>
            <a:prstDash val="solid"/>
            <a:miter lim="800000"/>
            <a:headEnd len="sm" w="sm" type="none"/>
            <a:tailEnd len="med" w="med" type="triangle"/>
          </a:ln>
        </p:spPr>
      </p:cxnSp>
      <p:sp>
        <p:nvSpPr>
          <p:cNvPr id="263" name="Google Shape;263;p7"/>
          <p:cNvSpPr/>
          <p:nvPr/>
        </p:nvSpPr>
        <p:spPr>
          <a:xfrm>
            <a:off x="5313990" y="2337115"/>
            <a:ext cx="1005482" cy="434724"/>
          </a:xfrm>
          <a:prstGeom prst="diamond">
            <a:avLst/>
          </a:prstGeom>
          <a:gradFill>
            <a:gsLst>
              <a:gs pos="0">
                <a:srgbClr val="EFA19F"/>
              </a:gs>
              <a:gs pos="50000">
                <a:srgbClr val="EA9291"/>
              </a:gs>
              <a:gs pos="100000">
                <a:srgbClr val="EC7E7C"/>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chemeClr val="dk1"/>
                </a:solidFill>
                <a:latin typeface="Century Gothic"/>
                <a:ea typeface="Century Gothic"/>
                <a:cs typeface="Century Gothic"/>
                <a:sym typeface="Century Gothic"/>
              </a:rPr>
              <a:t>If Invalid type</a:t>
            </a:r>
            <a:endParaRPr sz="700">
              <a:solidFill>
                <a:schemeClr val="dk1"/>
              </a:solidFill>
              <a:latin typeface="Century Gothic"/>
              <a:ea typeface="Century Gothic"/>
              <a:cs typeface="Century Gothic"/>
              <a:sym typeface="Century Gothic"/>
            </a:endParaRPr>
          </a:p>
        </p:txBody>
      </p:sp>
      <p:cxnSp>
        <p:nvCxnSpPr>
          <p:cNvPr id="264" name="Google Shape;264;p7"/>
          <p:cNvCxnSpPr/>
          <p:nvPr/>
        </p:nvCxnSpPr>
        <p:spPr>
          <a:xfrm flipH="1">
            <a:off x="5816731" y="2781864"/>
            <a:ext cx="2134" cy="488961"/>
          </a:xfrm>
          <a:prstGeom prst="straightConnector1">
            <a:avLst/>
          </a:prstGeom>
          <a:noFill/>
          <a:ln cap="flat" cmpd="sng" w="9525">
            <a:solidFill>
              <a:schemeClr val="accent1"/>
            </a:solidFill>
            <a:prstDash val="solid"/>
            <a:miter lim="800000"/>
            <a:headEnd len="sm" w="sm" type="none"/>
            <a:tailEnd len="med" w="med" type="triangle"/>
          </a:ln>
        </p:spPr>
      </p:cxnSp>
      <p:sp>
        <p:nvSpPr>
          <p:cNvPr id="265" name="Google Shape;265;p7"/>
          <p:cNvSpPr txBox="1"/>
          <p:nvPr/>
        </p:nvSpPr>
        <p:spPr>
          <a:xfrm>
            <a:off x="4204227" y="1346506"/>
            <a:ext cx="64224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Else</a:t>
            </a:r>
            <a:endParaRPr/>
          </a:p>
        </p:txBody>
      </p:sp>
      <p:sp>
        <p:nvSpPr>
          <p:cNvPr id="266" name="Google Shape;266;p7"/>
          <p:cNvSpPr txBox="1"/>
          <p:nvPr/>
        </p:nvSpPr>
        <p:spPr>
          <a:xfrm>
            <a:off x="134463" y="563554"/>
            <a:ext cx="32996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AuditChecklist Microservice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
          <p:cNvSpPr txBox="1"/>
          <p:nvPr/>
        </p:nvSpPr>
        <p:spPr>
          <a:xfrm>
            <a:off x="239775" y="504873"/>
            <a:ext cx="32996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AuditSeverity  Microservice</a:t>
            </a:r>
            <a:endParaRPr sz="1800">
              <a:solidFill>
                <a:schemeClr val="lt1"/>
              </a:solidFill>
              <a:latin typeface="Times New Roman"/>
              <a:ea typeface="Times New Roman"/>
              <a:cs typeface="Times New Roman"/>
              <a:sym typeface="Times New Roman"/>
            </a:endParaRPr>
          </a:p>
        </p:txBody>
      </p:sp>
      <p:sp>
        <p:nvSpPr>
          <p:cNvPr id="272" name="Google Shape;272;p8"/>
          <p:cNvSpPr/>
          <p:nvPr/>
        </p:nvSpPr>
        <p:spPr>
          <a:xfrm>
            <a:off x="119829" y="1923273"/>
            <a:ext cx="1058765" cy="531626"/>
          </a:xfrm>
          <a:prstGeom prst="flowChartTerminator">
            <a:avLst/>
          </a:prstGeom>
          <a:gradFill>
            <a:gsLst>
              <a:gs pos="0">
                <a:srgbClr val="63A5E0"/>
              </a:gs>
              <a:gs pos="50000">
                <a:srgbClr val="419BE3"/>
              </a:gs>
              <a:gs pos="100000">
                <a:srgbClr val="3289D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Pacifico"/>
                <a:ea typeface="Pacifico"/>
                <a:cs typeface="Pacifico"/>
                <a:sym typeface="Pacifico"/>
              </a:rPr>
              <a:t>USER INTERFACE</a:t>
            </a:r>
            <a:endParaRPr sz="1050">
              <a:solidFill>
                <a:schemeClr val="lt1"/>
              </a:solidFill>
              <a:latin typeface="Pacifico"/>
              <a:ea typeface="Pacifico"/>
              <a:cs typeface="Pacifico"/>
              <a:sym typeface="Pacifico"/>
            </a:endParaRPr>
          </a:p>
        </p:txBody>
      </p:sp>
      <p:cxnSp>
        <p:nvCxnSpPr>
          <p:cNvPr id="273" name="Google Shape;273;p8"/>
          <p:cNvCxnSpPr/>
          <p:nvPr/>
        </p:nvCxnSpPr>
        <p:spPr>
          <a:xfrm>
            <a:off x="1178594" y="2058964"/>
            <a:ext cx="1224363" cy="0"/>
          </a:xfrm>
          <a:prstGeom prst="straightConnector1">
            <a:avLst/>
          </a:prstGeom>
          <a:noFill/>
          <a:ln cap="flat" cmpd="sng" w="12700">
            <a:solidFill>
              <a:schemeClr val="accent1"/>
            </a:solidFill>
            <a:prstDash val="solid"/>
            <a:miter lim="800000"/>
            <a:headEnd len="sm" w="sm" type="none"/>
            <a:tailEnd len="med" w="med" type="triangle"/>
          </a:ln>
        </p:spPr>
      </p:cxnSp>
      <p:sp>
        <p:nvSpPr>
          <p:cNvPr id="274" name="Google Shape;274;p8"/>
          <p:cNvSpPr txBox="1"/>
          <p:nvPr/>
        </p:nvSpPr>
        <p:spPr>
          <a:xfrm>
            <a:off x="1152165" y="1677712"/>
            <a:ext cx="13509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Post request</a:t>
            </a:r>
            <a:endParaRPr/>
          </a:p>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@RequestBody AuditRequest</a:t>
            </a:r>
            <a:endParaRPr/>
          </a:p>
          <a:p>
            <a:pPr indent="0" lvl="0" marL="0" marR="0" rtl="0" algn="l">
              <a:spcBef>
                <a:spcPts val="0"/>
              </a:spcBef>
              <a:spcAft>
                <a:spcPts val="0"/>
              </a:spcAft>
              <a:buNone/>
            </a:pPr>
            <a:r>
              <a:rPr lang="en-US" sz="600">
                <a:solidFill>
                  <a:schemeClr val="lt1"/>
                </a:solidFill>
                <a:latin typeface="Century Gothic"/>
                <a:ea typeface="Century Gothic"/>
                <a:cs typeface="Century Gothic"/>
                <a:sym typeface="Century Gothic"/>
              </a:rPr>
              <a:t>@RequestHeader token</a:t>
            </a:r>
            <a:endParaRPr/>
          </a:p>
        </p:txBody>
      </p:sp>
      <p:sp>
        <p:nvSpPr>
          <p:cNvPr id="275" name="Google Shape;275;p8"/>
          <p:cNvSpPr/>
          <p:nvPr/>
        </p:nvSpPr>
        <p:spPr>
          <a:xfrm>
            <a:off x="2388194" y="1958253"/>
            <a:ext cx="1488558" cy="461666"/>
          </a:xfrm>
          <a:prstGeom prst="rect">
            <a:avLst/>
          </a:prstGeom>
          <a:gradFill>
            <a:gsLst>
              <a:gs pos="0">
                <a:srgbClr val="8EC35D"/>
              </a:gs>
              <a:gs pos="50000">
                <a:srgbClr val="81C13A"/>
              </a:gs>
              <a:gs pos="100000">
                <a:srgbClr val="71AF2F"/>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chemeClr val="accent1"/>
                </a:solidFill>
                <a:latin typeface="Times New Roman"/>
                <a:ea typeface="Times New Roman"/>
                <a:cs typeface="Times New Roman"/>
                <a:sym typeface="Times New Roman"/>
              </a:rPr>
              <a:t>projectExecutionStatus(auditRequest, token)</a:t>
            </a:r>
            <a:endParaRPr sz="900">
              <a:solidFill>
                <a:schemeClr val="accent1"/>
              </a:solidFill>
              <a:latin typeface="Times New Roman"/>
              <a:ea typeface="Times New Roman"/>
              <a:cs typeface="Times New Roman"/>
              <a:sym typeface="Times New Roman"/>
            </a:endParaRPr>
          </a:p>
        </p:txBody>
      </p:sp>
      <p:sp>
        <p:nvSpPr>
          <p:cNvPr id="276" name="Google Shape;276;p8"/>
          <p:cNvSpPr txBox="1"/>
          <p:nvPr/>
        </p:nvSpPr>
        <p:spPr>
          <a:xfrm>
            <a:off x="2430343" y="1665132"/>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Severity Controller</a:t>
            </a:r>
            <a:endParaRPr/>
          </a:p>
        </p:txBody>
      </p:sp>
      <p:cxnSp>
        <p:nvCxnSpPr>
          <p:cNvPr id="277" name="Google Shape;277;p8"/>
          <p:cNvCxnSpPr>
            <a:stCxn id="275" idx="2"/>
            <a:endCxn id="278" idx="0"/>
          </p:cNvCxnSpPr>
          <p:nvPr/>
        </p:nvCxnSpPr>
        <p:spPr>
          <a:xfrm>
            <a:off x="3132473" y="2419919"/>
            <a:ext cx="14700" cy="475200"/>
          </a:xfrm>
          <a:prstGeom prst="straightConnector1">
            <a:avLst/>
          </a:prstGeom>
          <a:noFill/>
          <a:ln cap="flat" cmpd="sng" w="9525">
            <a:solidFill>
              <a:schemeClr val="accent1"/>
            </a:solidFill>
            <a:prstDash val="solid"/>
            <a:miter lim="800000"/>
            <a:headEnd len="sm" w="sm" type="none"/>
            <a:tailEnd len="med" w="med" type="triangle"/>
          </a:ln>
        </p:spPr>
      </p:cxnSp>
      <p:sp>
        <p:nvSpPr>
          <p:cNvPr id="279" name="Google Shape;279;p8"/>
          <p:cNvSpPr/>
          <p:nvPr/>
        </p:nvSpPr>
        <p:spPr>
          <a:xfrm>
            <a:off x="2395255" y="3862539"/>
            <a:ext cx="1580707" cy="496186"/>
          </a:xfrm>
          <a:prstGeom prst="rect">
            <a:avLst/>
          </a:prstGeom>
          <a:solidFill>
            <a:schemeClr val="accent1"/>
          </a:solidFill>
          <a:ln cap="flat" cmpd="sng" w="12700">
            <a:solidFill>
              <a:srgbClr val="A221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entury Gothic"/>
                <a:ea typeface="Century Gothic"/>
                <a:cs typeface="Century Gothic"/>
                <a:sym typeface="Century Gothic"/>
              </a:rPr>
              <a:t>AuthorizationException Thrown</a:t>
            </a:r>
            <a:endParaRPr/>
          </a:p>
        </p:txBody>
      </p:sp>
      <p:cxnSp>
        <p:nvCxnSpPr>
          <p:cNvPr id="280" name="Google Shape;280;p8"/>
          <p:cNvCxnSpPr/>
          <p:nvPr/>
        </p:nvCxnSpPr>
        <p:spPr>
          <a:xfrm flipH="1" rot="10800000">
            <a:off x="3891515" y="2010908"/>
            <a:ext cx="1159671" cy="1"/>
          </a:xfrm>
          <a:prstGeom prst="straightConnector1">
            <a:avLst/>
          </a:prstGeom>
          <a:noFill/>
          <a:ln cap="flat" cmpd="sng" w="9525">
            <a:solidFill>
              <a:schemeClr val="accent1"/>
            </a:solidFill>
            <a:prstDash val="solid"/>
            <a:miter lim="800000"/>
            <a:headEnd len="sm" w="sm" type="none"/>
            <a:tailEnd len="med" w="med" type="triangle"/>
          </a:ln>
        </p:spPr>
      </p:cxnSp>
      <p:sp>
        <p:nvSpPr>
          <p:cNvPr id="281" name="Google Shape;281;p8"/>
          <p:cNvSpPr/>
          <p:nvPr/>
        </p:nvSpPr>
        <p:spPr>
          <a:xfrm>
            <a:off x="5051186" y="1911200"/>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70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800">
                <a:solidFill>
                  <a:schemeClr val="accent1"/>
                </a:solidFill>
                <a:latin typeface="Times New Roman"/>
                <a:ea typeface="Times New Roman"/>
                <a:cs typeface="Times New Roman"/>
                <a:sym typeface="Times New Roman"/>
              </a:rPr>
              <a:t>saveResponse(auditRequest){ </a:t>
            </a:r>
            <a:endParaRPr/>
          </a:p>
          <a:p>
            <a:pPr indent="0" lvl="0" marL="0" marR="0" rtl="0" algn="ctr">
              <a:spcBef>
                <a:spcPts val="0"/>
              </a:spcBef>
              <a:spcAft>
                <a:spcPts val="0"/>
              </a:spcAft>
              <a:buNone/>
            </a:pPr>
            <a:r>
              <a:rPr lang="en-US" sz="800">
                <a:solidFill>
                  <a:schemeClr val="accent1"/>
                </a:solidFill>
                <a:latin typeface="Times New Roman"/>
                <a:ea typeface="Times New Roman"/>
                <a:cs typeface="Times New Roman"/>
                <a:sym typeface="Times New Roman"/>
              </a:rPr>
              <a:t>createResponse(acceptableNo, List&lt;QuestionBank&gt;)}</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282" name="Google Shape;282;p8"/>
          <p:cNvCxnSpPr/>
          <p:nvPr/>
        </p:nvCxnSpPr>
        <p:spPr>
          <a:xfrm rot="10800000">
            <a:off x="3901426" y="2300265"/>
            <a:ext cx="1154199" cy="0"/>
          </a:xfrm>
          <a:prstGeom prst="straightConnector1">
            <a:avLst/>
          </a:prstGeom>
          <a:noFill/>
          <a:ln cap="flat" cmpd="sng" w="9525">
            <a:solidFill>
              <a:schemeClr val="accent1"/>
            </a:solidFill>
            <a:prstDash val="solid"/>
            <a:miter lim="800000"/>
            <a:headEnd len="sm" w="sm" type="none"/>
            <a:tailEnd len="med" w="med" type="triangle"/>
          </a:ln>
        </p:spPr>
      </p:cxnSp>
      <p:sp>
        <p:nvSpPr>
          <p:cNvPr id="283" name="Google Shape;283;p8"/>
          <p:cNvSpPr txBox="1"/>
          <p:nvPr/>
        </p:nvSpPr>
        <p:spPr>
          <a:xfrm>
            <a:off x="5237741" y="1701655"/>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Severity Service </a:t>
            </a:r>
            <a:endParaRPr/>
          </a:p>
        </p:txBody>
      </p:sp>
      <p:cxnSp>
        <p:nvCxnSpPr>
          <p:cNvPr id="284" name="Google Shape;284;p8"/>
          <p:cNvCxnSpPr/>
          <p:nvPr/>
        </p:nvCxnSpPr>
        <p:spPr>
          <a:xfrm>
            <a:off x="6563764" y="2162991"/>
            <a:ext cx="851810" cy="0"/>
          </a:xfrm>
          <a:prstGeom prst="straightConnector1">
            <a:avLst/>
          </a:prstGeom>
          <a:noFill/>
          <a:ln cap="flat" cmpd="sng" w="9525">
            <a:solidFill>
              <a:schemeClr val="accent1"/>
            </a:solidFill>
            <a:prstDash val="solid"/>
            <a:miter lim="800000"/>
            <a:headEnd len="sm" w="sm" type="none"/>
            <a:tailEnd len="med" w="med" type="triangle"/>
          </a:ln>
        </p:spPr>
      </p:cxnSp>
      <p:sp>
        <p:nvSpPr>
          <p:cNvPr id="285" name="Google Shape;285;p8"/>
          <p:cNvSpPr/>
          <p:nvPr/>
        </p:nvSpPr>
        <p:spPr>
          <a:xfrm>
            <a:off x="7415574" y="1934348"/>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050">
                <a:solidFill>
                  <a:schemeClr val="accent1"/>
                </a:solidFill>
                <a:latin typeface="Times New Roman"/>
                <a:ea typeface="Times New Roman"/>
                <a:cs typeface="Times New Roman"/>
                <a:sym typeface="Times New Roman"/>
              </a:rPr>
              <a:t>save(auditRequest)</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6" name="Google Shape;286;p8"/>
          <p:cNvSpPr/>
          <p:nvPr/>
        </p:nvSpPr>
        <p:spPr>
          <a:xfrm>
            <a:off x="7627559" y="3246760"/>
            <a:ext cx="984143" cy="535827"/>
          </a:xfrm>
          <a:prstGeom prst="can">
            <a:avLst>
              <a:gd fmla="val 25000" name="adj"/>
            </a:avLst>
          </a:prstGeom>
          <a:gradFill>
            <a:gsLst>
              <a:gs pos="0">
                <a:srgbClr val="FE8D4A"/>
              </a:gs>
              <a:gs pos="50000">
                <a:srgbClr val="FF7E0D"/>
              </a:gs>
              <a:gs pos="100000">
                <a:srgbClr val="E36D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EFEFE"/>
                </a:solidFill>
                <a:latin typeface="Pacifico"/>
                <a:ea typeface="Pacifico"/>
                <a:cs typeface="Pacifico"/>
                <a:sym typeface="Pacifico"/>
              </a:rPr>
              <a:t>DATABASE</a:t>
            </a:r>
            <a:endParaRPr sz="1800">
              <a:solidFill>
                <a:srgbClr val="FEFEFE"/>
              </a:solidFill>
              <a:latin typeface="Pacifico"/>
              <a:ea typeface="Pacifico"/>
              <a:cs typeface="Pacifico"/>
              <a:sym typeface="Pacifico"/>
            </a:endParaRPr>
          </a:p>
        </p:txBody>
      </p:sp>
      <p:sp>
        <p:nvSpPr>
          <p:cNvPr id="287" name="Google Shape;287;p8"/>
          <p:cNvSpPr txBox="1"/>
          <p:nvPr/>
        </p:nvSpPr>
        <p:spPr>
          <a:xfrm>
            <a:off x="6535342" y="1883638"/>
            <a:ext cx="8802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entury Gothic"/>
                <a:ea typeface="Century Gothic"/>
                <a:cs typeface="Century Gothic"/>
                <a:sym typeface="Century Gothic"/>
              </a:rPr>
              <a:t>saveRequest(auditRequest)</a:t>
            </a:r>
            <a:endParaRPr/>
          </a:p>
        </p:txBody>
      </p:sp>
      <p:cxnSp>
        <p:nvCxnSpPr>
          <p:cNvPr id="288" name="Google Shape;288;p8"/>
          <p:cNvCxnSpPr/>
          <p:nvPr/>
        </p:nvCxnSpPr>
        <p:spPr>
          <a:xfrm rot="10800000">
            <a:off x="1171175" y="2325710"/>
            <a:ext cx="1192663" cy="4564"/>
          </a:xfrm>
          <a:prstGeom prst="straightConnector1">
            <a:avLst/>
          </a:prstGeom>
          <a:noFill/>
          <a:ln cap="flat" cmpd="sng" w="9525">
            <a:solidFill>
              <a:schemeClr val="accent1"/>
            </a:solidFill>
            <a:prstDash val="solid"/>
            <a:miter lim="800000"/>
            <a:headEnd len="sm" w="sm" type="none"/>
            <a:tailEnd len="med" w="med" type="triangle"/>
          </a:ln>
        </p:spPr>
      </p:cxnSp>
      <p:sp>
        <p:nvSpPr>
          <p:cNvPr id="289" name="Google Shape;289;p8"/>
          <p:cNvSpPr txBox="1"/>
          <p:nvPr/>
        </p:nvSpPr>
        <p:spPr>
          <a:xfrm>
            <a:off x="1327279" y="2295865"/>
            <a:ext cx="10531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Status and remedial action duration</a:t>
            </a:r>
            <a:endParaRPr/>
          </a:p>
        </p:txBody>
      </p:sp>
      <p:sp>
        <p:nvSpPr>
          <p:cNvPr id="278" name="Google Shape;278;p8"/>
          <p:cNvSpPr/>
          <p:nvPr/>
        </p:nvSpPr>
        <p:spPr>
          <a:xfrm>
            <a:off x="2644495" y="2895165"/>
            <a:ext cx="1005482" cy="434724"/>
          </a:xfrm>
          <a:prstGeom prst="diamond">
            <a:avLst/>
          </a:prstGeom>
          <a:gradFill>
            <a:gsLst>
              <a:gs pos="0">
                <a:srgbClr val="EFA19F"/>
              </a:gs>
              <a:gs pos="50000">
                <a:srgbClr val="EA9291"/>
              </a:gs>
              <a:gs pos="100000">
                <a:srgbClr val="EC7E7C"/>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chemeClr val="dk1"/>
                </a:solidFill>
                <a:latin typeface="Century Gothic"/>
                <a:ea typeface="Century Gothic"/>
                <a:cs typeface="Century Gothic"/>
                <a:sym typeface="Century Gothic"/>
              </a:rPr>
              <a:t>If Invalid token</a:t>
            </a:r>
            <a:endParaRPr sz="700">
              <a:solidFill>
                <a:schemeClr val="dk1"/>
              </a:solidFill>
              <a:latin typeface="Century Gothic"/>
              <a:ea typeface="Century Gothic"/>
              <a:cs typeface="Century Gothic"/>
              <a:sym typeface="Century Gothic"/>
            </a:endParaRPr>
          </a:p>
        </p:txBody>
      </p:sp>
      <p:cxnSp>
        <p:nvCxnSpPr>
          <p:cNvPr id="290" name="Google Shape;290;p8"/>
          <p:cNvCxnSpPr/>
          <p:nvPr/>
        </p:nvCxnSpPr>
        <p:spPr>
          <a:xfrm flipH="1">
            <a:off x="3149024" y="3373578"/>
            <a:ext cx="2134" cy="488961"/>
          </a:xfrm>
          <a:prstGeom prst="straightConnector1">
            <a:avLst/>
          </a:prstGeom>
          <a:noFill/>
          <a:ln cap="flat" cmpd="sng" w="9525">
            <a:solidFill>
              <a:schemeClr val="accent1"/>
            </a:solidFill>
            <a:prstDash val="solid"/>
            <a:miter lim="800000"/>
            <a:headEnd len="sm" w="sm" type="none"/>
            <a:tailEnd len="med" w="med" type="triangle"/>
          </a:ln>
        </p:spPr>
      </p:cxnSp>
      <p:sp>
        <p:nvSpPr>
          <p:cNvPr id="291" name="Google Shape;291;p8"/>
          <p:cNvSpPr txBox="1"/>
          <p:nvPr/>
        </p:nvSpPr>
        <p:spPr>
          <a:xfrm>
            <a:off x="4182961" y="1821427"/>
            <a:ext cx="64224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Else</a:t>
            </a:r>
            <a:endParaRPr/>
          </a:p>
        </p:txBody>
      </p:sp>
      <p:sp>
        <p:nvSpPr>
          <p:cNvPr id="292" name="Google Shape;292;p8"/>
          <p:cNvSpPr/>
          <p:nvPr/>
        </p:nvSpPr>
        <p:spPr>
          <a:xfrm>
            <a:off x="6438343" y="656930"/>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100">
                <a:solidFill>
                  <a:schemeClr val="accent1"/>
                </a:solidFill>
                <a:latin typeface="Times New Roman"/>
                <a:ea typeface="Times New Roman"/>
                <a:cs typeface="Times New Roman"/>
                <a:sym typeface="Times New Roman"/>
              </a:rPr>
              <a:t>getBenchmarks()</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3" name="Google Shape;293;p8"/>
          <p:cNvSpPr/>
          <p:nvPr/>
        </p:nvSpPr>
        <p:spPr>
          <a:xfrm>
            <a:off x="3812662" y="656930"/>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900">
                <a:solidFill>
                  <a:schemeClr val="accent1"/>
                </a:solidFill>
                <a:latin typeface="Times New Roman"/>
                <a:ea typeface="Times New Roman"/>
                <a:cs typeface="Times New Roman"/>
                <a:sym typeface="Times New Roman"/>
              </a:rPr>
              <a:t>saveResponses(token, QuestionBank)</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4" name="Google Shape;294;p8"/>
          <p:cNvSpPr txBox="1"/>
          <p:nvPr/>
        </p:nvSpPr>
        <p:spPr>
          <a:xfrm>
            <a:off x="3956347" y="434264"/>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Checklist Client </a:t>
            </a:r>
            <a:endParaRPr/>
          </a:p>
        </p:txBody>
      </p:sp>
      <p:sp>
        <p:nvSpPr>
          <p:cNvPr id="295" name="Google Shape;295;p8"/>
          <p:cNvSpPr txBox="1"/>
          <p:nvPr/>
        </p:nvSpPr>
        <p:spPr>
          <a:xfrm>
            <a:off x="6462434" y="428555"/>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Benchmark Client </a:t>
            </a:r>
            <a:endParaRPr/>
          </a:p>
        </p:txBody>
      </p:sp>
      <p:cxnSp>
        <p:nvCxnSpPr>
          <p:cNvPr id="296" name="Google Shape;296;p8"/>
          <p:cNvCxnSpPr>
            <a:endCxn id="293" idx="3"/>
          </p:cNvCxnSpPr>
          <p:nvPr/>
        </p:nvCxnSpPr>
        <p:spPr>
          <a:xfrm flipH="1" rot="5400000">
            <a:off x="4957720" y="1231263"/>
            <a:ext cx="862200" cy="175200"/>
          </a:xfrm>
          <a:prstGeom prst="bentConnector2">
            <a:avLst/>
          </a:prstGeom>
          <a:noFill/>
          <a:ln cap="flat" cmpd="sng" w="9525">
            <a:solidFill>
              <a:schemeClr val="accent1"/>
            </a:solidFill>
            <a:prstDash val="solid"/>
            <a:miter lim="800000"/>
            <a:headEnd len="sm" w="sm" type="none"/>
            <a:tailEnd len="med" w="med" type="triangle"/>
          </a:ln>
        </p:spPr>
      </p:cxnSp>
      <p:cxnSp>
        <p:nvCxnSpPr>
          <p:cNvPr id="297" name="Google Shape;297;p8"/>
          <p:cNvCxnSpPr>
            <a:stCxn id="292" idx="1"/>
          </p:cNvCxnSpPr>
          <p:nvPr/>
        </p:nvCxnSpPr>
        <p:spPr>
          <a:xfrm flipH="1">
            <a:off x="5931343" y="887763"/>
            <a:ext cx="507000" cy="805800"/>
          </a:xfrm>
          <a:prstGeom prst="bentConnector2">
            <a:avLst/>
          </a:prstGeom>
          <a:noFill/>
          <a:ln cap="flat" cmpd="sng" w="9525">
            <a:solidFill>
              <a:schemeClr val="accent1"/>
            </a:solidFill>
            <a:prstDash val="solid"/>
            <a:miter lim="800000"/>
            <a:headEnd len="sm" w="sm" type="none"/>
            <a:tailEnd len="med" w="med" type="triangle"/>
          </a:ln>
        </p:spPr>
      </p:cxnSp>
      <p:sp>
        <p:nvSpPr>
          <p:cNvPr id="298" name="Google Shape;298;p8"/>
          <p:cNvSpPr txBox="1"/>
          <p:nvPr/>
        </p:nvSpPr>
        <p:spPr>
          <a:xfrm>
            <a:off x="4749310" y="1135769"/>
            <a:ext cx="104615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entury Gothic"/>
                <a:ea typeface="Century Gothic"/>
                <a:cs typeface="Century Gothic"/>
                <a:sym typeface="Century Gothic"/>
              </a:rPr>
              <a:t>User response</a:t>
            </a:r>
            <a:endParaRPr sz="1100">
              <a:solidFill>
                <a:schemeClr val="lt1"/>
              </a:solidFill>
              <a:latin typeface="Century Gothic"/>
              <a:ea typeface="Century Gothic"/>
              <a:cs typeface="Century Gothic"/>
              <a:sym typeface="Century Gothic"/>
            </a:endParaRPr>
          </a:p>
        </p:txBody>
      </p:sp>
      <p:sp>
        <p:nvSpPr>
          <p:cNvPr id="299" name="Google Shape;299;p8"/>
          <p:cNvSpPr txBox="1"/>
          <p:nvPr/>
        </p:nvSpPr>
        <p:spPr>
          <a:xfrm>
            <a:off x="5882970" y="1039104"/>
            <a:ext cx="1046155" cy="5309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50">
                <a:solidFill>
                  <a:schemeClr val="lt1"/>
                </a:solidFill>
                <a:latin typeface="Century Gothic"/>
                <a:ea typeface="Century Gothic"/>
                <a:cs typeface="Century Gothic"/>
                <a:sym typeface="Century Gothic"/>
              </a:rPr>
              <a:t>Acceptable number of No’s</a:t>
            </a:r>
            <a:endParaRPr sz="950">
              <a:solidFill>
                <a:schemeClr val="lt1"/>
              </a:solidFill>
              <a:latin typeface="Century Gothic"/>
              <a:ea typeface="Century Gothic"/>
              <a:cs typeface="Century Gothic"/>
              <a:sym typeface="Century Gothic"/>
            </a:endParaRPr>
          </a:p>
        </p:txBody>
      </p:sp>
      <p:sp>
        <p:nvSpPr>
          <p:cNvPr id="300" name="Google Shape;300;p8"/>
          <p:cNvSpPr txBox="1"/>
          <p:nvPr/>
        </p:nvSpPr>
        <p:spPr>
          <a:xfrm>
            <a:off x="4030363" y="2285457"/>
            <a:ext cx="10531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entury Gothic"/>
                <a:ea typeface="Century Gothic"/>
                <a:cs typeface="Century Gothic"/>
                <a:sym typeface="Century Gothic"/>
              </a:rPr>
              <a:t>Status and remedial action duration</a:t>
            </a:r>
            <a:endParaRPr/>
          </a:p>
        </p:txBody>
      </p:sp>
      <p:cxnSp>
        <p:nvCxnSpPr>
          <p:cNvPr id="301" name="Google Shape;301;p8"/>
          <p:cNvCxnSpPr/>
          <p:nvPr/>
        </p:nvCxnSpPr>
        <p:spPr>
          <a:xfrm>
            <a:off x="8119631" y="2396014"/>
            <a:ext cx="0" cy="850746"/>
          </a:xfrm>
          <a:prstGeom prst="straightConnector1">
            <a:avLst/>
          </a:prstGeom>
          <a:noFill/>
          <a:ln cap="flat" cmpd="sng" w="9525">
            <a:solidFill>
              <a:schemeClr val="accent1"/>
            </a:solidFill>
            <a:prstDash val="solid"/>
            <a:miter lim="800000"/>
            <a:headEnd len="sm" w="sm" type="none"/>
            <a:tailEnd len="med" w="med" type="triangle"/>
          </a:ln>
        </p:spPr>
      </p:cxnSp>
      <p:sp>
        <p:nvSpPr>
          <p:cNvPr id="302" name="Google Shape;302;p8"/>
          <p:cNvSpPr txBox="1"/>
          <p:nvPr/>
        </p:nvSpPr>
        <p:spPr>
          <a:xfrm rot="5400000">
            <a:off x="7755720" y="2705971"/>
            <a:ext cx="964036"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lt1"/>
                </a:solidFill>
                <a:latin typeface="Century Gothic"/>
                <a:ea typeface="Century Gothic"/>
                <a:cs typeface="Century Gothic"/>
                <a:sym typeface="Century Gothic"/>
              </a:rPr>
              <a:t>AuditRequest</a:t>
            </a:r>
            <a:endParaRPr sz="900">
              <a:solidFill>
                <a:schemeClr val="lt1"/>
              </a:solidFill>
              <a:latin typeface="Century Gothic"/>
              <a:ea typeface="Century Gothic"/>
              <a:cs typeface="Century Gothic"/>
              <a:sym typeface="Century Gothic"/>
            </a:endParaRPr>
          </a:p>
        </p:txBody>
      </p:sp>
      <p:cxnSp>
        <p:nvCxnSpPr>
          <p:cNvPr id="303" name="Google Shape;303;p8"/>
          <p:cNvCxnSpPr/>
          <p:nvPr/>
        </p:nvCxnSpPr>
        <p:spPr>
          <a:xfrm>
            <a:off x="5767070" y="2376788"/>
            <a:ext cx="0" cy="370334"/>
          </a:xfrm>
          <a:prstGeom prst="straightConnector1">
            <a:avLst/>
          </a:prstGeom>
          <a:noFill/>
          <a:ln cap="flat" cmpd="sng" w="9525">
            <a:solidFill>
              <a:schemeClr val="accent1"/>
            </a:solidFill>
            <a:prstDash val="solid"/>
            <a:miter lim="800000"/>
            <a:headEnd len="sm" w="sm" type="none"/>
            <a:tailEnd len="med" w="med" type="triangle"/>
          </a:ln>
        </p:spPr>
      </p:cxnSp>
      <p:sp>
        <p:nvSpPr>
          <p:cNvPr id="304" name="Google Shape;304;p8"/>
          <p:cNvSpPr/>
          <p:nvPr/>
        </p:nvSpPr>
        <p:spPr>
          <a:xfrm>
            <a:off x="5147342" y="2922512"/>
            <a:ext cx="1488558" cy="461666"/>
          </a:xfrm>
          <a:prstGeom prst="rect">
            <a:avLst/>
          </a:prstGeom>
          <a:solidFill>
            <a:schemeClr val="accent4"/>
          </a:solidFill>
          <a:ln cap="flat" cmpd="sng" w="12700">
            <a:solidFill>
              <a:srgbClr val="5E8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accent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050">
                <a:solidFill>
                  <a:schemeClr val="accent1"/>
                </a:solidFill>
                <a:latin typeface="Times New Roman"/>
                <a:ea typeface="Times New Roman"/>
                <a:cs typeface="Times New Roman"/>
                <a:sym typeface="Times New Roman"/>
              </a:rPr>
              <a:t>save(auditResponse)</a:t>
            </a:r>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5" name="Google Shape;305;p8"/>
          <p:cNvSpPr txBox="1"/>
          <p:nvPr/>
        </p:nvSpPr>
        <p:spPr>
          <a:xfrm rot="5400000">
            <a:off x="5420170" y="3724683"/>
            <a:ext cx="103725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lt1"/>
                </a:solidFill>
                <a:latin typeface="Century Gothic"/>
                <a:ea typeface="Century Gothic"/>
                <a:cs typeface="Century Gothic"/>
                <a:sym typeface="Century Gothic"/>
              </a:rPr>
              <a:t>AuditResponse</a:t>
            </a:r>
            <a:endParaRPr sz="900">
              <a:solidFill>
                <a:schemeClr val="lt1"/>
              </a:solidFill>
              <a:latin typeface="Century Gothic"/>
              <a:ea typeface="Century Gothic"/>
              <a:cs typeface="Century Gothic"/>
              <a:sym typeface="Century Gothic"/>
            </a:endParaRPr>
          </a:p>
        </p:txBody>
      </p:sp>
      <p:cxnSp>
        <p:nvCxnSpPr>
          <p:cNvPr id="306" name="Google Shape;306;p8"/>
          <p:cNvCxnSpPr>
            <a:endCxn id="307" idx="1"/>
          </p:cNvCxnSpPr>
          <p:nvPr/>
        </p:nvCxnSpPr>
        <p:spPr>
          <a:xfrm>
            <a:off x="5795578" y="3378163"/>
            <a:ext cx="12600" cy="897300"/>
          </a:xfrm>
          <a:prstGeom prst="straightConnector1">
            <a:avLst/>
          </a:prstGeom>
          <a:noFill/>
          <a:ln cap="flat" cmpd="sng" w="9525">
            <a:solidFill>
              <a:schemeClr val="accent1"/>
            </a:solidFill>
            <a:prstDash val="solid"/>
            <a:miter lim="800000"/>
            <a:headEnd len="sm" w="sm" type="none"/>
            <a:tailEnd len="med" w="med" type="triangle"/>
          </a:ln>
        </p:spPr>
      </p:cxnSp>
      <p:sp>
        <p:nvSpPr>
          <p:cNvPr id="307" name="Google Shape;307;p8"/>
          <p:cNvSpPr/>
          <p:nvPr/>
        </p:nvSpPr>
        <p:spPr>
          <a:xfrm>
            <a:off x="5316106" y="4275463"/>
            <a:ext cx="984143" cy="535827"/>
          </a:xfrm>
          <a:prstGeom prst="can">
            <a:avLst>
              <a:gd fmla="val 25000" name="adj"/>
            </a:avLst>
          </a:prstGeom>
          <a:gradFill>
            <a:gsLst>
              <a:gs pos="0">
                <a:srgbClr val="FE8D4A"/>
              </a:gs>
              <a:gs pos="50000">
                <a:srgbClr val="FF7E0D"/>
              </a:gs>
              <a:gs pos="100000">
                <a:srgbClr val="E36D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EFEFE"/>
                </a:solidFill>
                <a:latin typeface="Pacifico"/>
                <a:ea typeface="Pacifico"/>
                <a:cs typeface="Pacifico"/>
                <a:sym typeface="Pacifico"/>
              </a:rPr>
              <a:t>DATABASE</a:t>
            </a:r>
            <a:endParaRPr sz="1800">
              <a:solidFill>
                <a:srgbClr val="FEFEFE"/>
              </a:solidFill>
              <a:latin typeface="Pacifico"/>
              <a:ea typeface="Pacifico"/>
              <a:cs typeface="Pacifico"/>
              <a:sym typeface="Pacifico"/>
            </a:endParaRPr>
          </a:p>
        </p:txBody>
      </p:sp>
      <p:sp>
        <p:nvSpPr>
          <p:cNvPr id="308" name="Google Shape;308;p8"/>
          <p:cNvSpPr txBox="1"/>
          <p:nvPr/>
        </p:nvSpPr>
        <p:spPr>
          <a:xfrm>
            <a:off x="7527368" y="1712032"/>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Request Repository </a:t>
            </a:r>
            <a:endParaRPr/>
          </a:p>
        </p:txBody>
      </p:sp>
      <p:sp>
        <p:nvSpPr>
          <p:cNvPr id="309" name="Google Shape;309;p8"/>
          <p:cNvSpPr txBox="1"/>
          <p:nvPr/>
        </p:nvSpPr>
        <p:spPr>
          <a:xfrm>
            <a:off x="5142243" y="2712067"/>
            <a:ext cx="17377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entury Gothic"/>
                <a:ea typeface="Century Gothic"/>
                <a:cs typeface="Century Gothic"/>
                <a:sym typeface="Century Gothic"/>
              </a:rPr>
              <a:t>Response Repository </a:t>
            </a:r>
            <a:endParaRPr/>
          </a:p>
        </p:txBody>
      </p:sp>
      <p:sp>
        <p:nvSpPr>
          <p:cNvPr id="310" name="Google Shape;310;p8"/>
          <p:cNvSpPr txBox="1"/>
          <p:nvPr/>
        </p:nvSpPr>
        <p:spPr>
          <a:xfrm>
            <a:off x="5744654" y="2398785"/>
            <a:ext cx="8802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entury Gothic"/>
                <a:ea typeface="Century Gothic"/>
                <a:cs typeface="Century Gothic"/>
                <a:sym typeface="Century Gothic"/>
              </a:rPr>
              <a:t>saveResponse(auditRequest)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9"/>
          <p:cNvSpPr txBox="1"/>
          <p:nvPr>
            <p:ph type="title"/>
          </p:nvPr>
        </p:nvSpPr>
        <p:spPr>
          <a:xfrm>
            <a:off x="449566" y="875310"/>
            <a:ext cx="4465346" cy="48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2400"/>
              <a:buFont typeface="Times New Roman"/>
              <a:buNone/>
            </a:pPr>
            <a:r>
              <a:rPr b="1" i="1" lang="en-US">
                <a:latin typeface="Times New Roman"/>
                <a:ea typeface="Times New Roman"/>
                <a:cs typeface="Times New Roman"/>
                <a:sym typeface="Times New Roman"/>
              </a:rPr>
              <a:t>CODE COVERAGE</a:t>
            </a:r>
            <a:endParaRPr b="1" i="1">
              <a:latin typeface="Times New Roman"/>
              <a:ea typeface="Times New Roman"/>
              <a:cs typeface="Times New Roman"/>
              <a:sym typeface="Times New Roman"/>
            </a:endParaRPr>
          </a:p>
        </p:txBody>
      </p:sp>
      <p:sp>
        <p:nvSpPr>
          <p:cNvPr id="316" name="Google Shape;316;p9"/>
          <p:cNvSpPr txBox="1"/>
          <p:nvPr/>
        </p:nvSpPr>
        <p:spPr>
          <a:xfrm>
            <a:off x="449566" y="1358578"/>
            <a:ext cx="32996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AuditChecklist Microservice</a:t>
            </a:r>
            <a:endParaRPr sz="1800">
              <a:solidFill>
                <a:schemeClr val="lt1"/>
              </a:solidFill>
              <a:latin typeface="Times New Roman"/>
              <a:ea typeface="Times New Roman"/>
              <a:cs typeface="Times New Roman"/>
              <a:sym typeface="Times New Roman"/>
            </a:endParaRPr>
          </a:p>
        </p:txBody>
      </p:sp>
      <p:pic>
        <p:nvPicPr>
          <p:cNvPr id="317" name="Google Shape;317;p9"/>
          <p:cNvPicPr preferRelativeResize="0"/>
          <p:nvPr/>
        </p:nvPicPr>
        <p:blipFill rotWithShape="1">
          <a:blip r:embed="rId3">
            <a:alphaModFix/>
          </a:blip>
          <a:srcRect b="0" l="0" r="0" t="0"/>
          <a:stretch/>
        </p:blipFill>
        <p:spPr>
          <a:xfrm>
            <a:off x="483693" y="1845778"/>
            <a:ext cx="3960716" cy="3009757"/>
          </a:xfrm>
          <a:prstGeom prst="rect">
            <a:avLst/>
          </a:prstGeom>
          <a:noFill/>
          <a:ln>
            <a:noFill/>
          </a:ln>
        </p:spPr>
      </p:pic>
      <p:sp>
        <p:nvSpPr>
          <p:cNvPr id="318" name="Google Shape;318;p9"/>
          <p:cNvSpPr txBox="1"/>
          <p:nvPr/>
        </p:nvSpPr>
        <p:spPr>
          <a:xfrm>
            <a:off x="4785199" y="1358578"/>
            <a:ext cx="31897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Authorization Microservice</a:t>
            </a:r>
            <a:endParaRPr sz="1800">
              <a:solidFill>
                <a:schemeClr val="lt1"/>
              </a:solidFill>
              <a:latin typeface="Times New Roman"/>
              <a:ea typeface="Times New Roman"/>
              <a:cs typeface="Times New Roman"/>
              <a:sym typeface="Times New Roman"/>
            </a:endParaRPr>
          </a:p>
        </p:txBody>
      </p:sp>
      <p:pic>
        <p:nvPicPr>
          <p:cNvPr id="319" name="Google Shape;319;p9"/>
          <p:cNvPicPr preferRelativeResize="0"/>
          <p:nvPr/>
        </p:nvPicPr>
        <p:blipFill rotWithShape="1">
          <a:blip r:embed="rId4">
            <a:alphaModFix/>
          </a:blip>
          <a:srcRect b="0" l="0" r="0" t="0"/>
          <a:stretch/>
        </p:blipFill>
        <p:spPr>
          <a:xfrm>
            <a:off x="4840831" y="1845778"/>
            <a:ext cx="4047988" cy="30097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