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6858000" cx="12192000"/>
  <p:notesSz cx="6858000" cy="9144000"/>
  <p:embeddedFontLst>
    <p:embeddedFont>
      <p:font typeface="Robo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6" roundtripDataSignature="AMtx7mjIN62PpC6Gmj9YpUXwSZc0ymiGu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Roboto-regular.fntdata"/><Relationship Id="rId21" Type="http://schemas.openxmlformats.org/officeDocument/2006/relationships/slide" Target="slides/slide15.xml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customschemas.google.com/relationships/presentationmetadata" Target="metadata"/><Relationship Id="rId25" Type="http://schemas.openxmlformats.org/officeDocument/2006/relationships/font" Target="fonts/Roboto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vi-V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8" name="Google Shape;198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4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7"/>
          <p:cNvSpPr txBox="1"/>
          <p:nvPr>
            <p:ph type="ctrTitle"/>
          </p:nvPr>
        </p:nvSpPr>
        <p:spPr>
          <a:xfrm>
            <a:off x="1524000" y="1122362"/>
            <a:ext cx="9144000" cy="298641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7"/>
          <p:cNvSpPr txBox="1"/>
          <p:nvPr>
            <p:ph idx="1" type="subTitle"/>
          </p:nvPr>
        </p:nvSpPr>
        <p:spPr>
          <a:xfrm>
            <a:off x="1524000" y="4190260"/>
            <a:ext cx="9144000" cy="10675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0" name="Google Shape;20;p17"/>
          <p:cNvSpPr txBox="1"/>
          <p:nvPr>
            <p:ph idx="11" type="ftr"/>
          </p:nvPr>
        </p:nvSpPr>
        <p:spPr>
          <a:xfrm>
            <a:off x="107738" y="6434136"/>
            <a:ext cx="1126129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7"/>
          <p:cNvSpPr txBox="1"/>
          <p:nvPr>
            <p:ph idx="12" type="sldNum"/>
          </p:nvPr>
        </p:nvSpPr>
        <p:spPr>
          <a:xfrm>
            <a:off x="11443317" y="6423618"/>
            <a:ext cx="6743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  <p:sp>
        <p:nvSpPr>
          <p:cNvPr id="22" name="Google Shape;22;p17"/>
          <p:cNvSpPr/>
          <p:nvPr/>
        </p:nvSpPr>
        <p:spPr>
          <a:xfrm>
            <a:off x="0" y="-17461"/>
            <a:ext cx="12192000" cy="621143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" name="Google Shape;23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0" y="-19041"/>
            <a:ext cx="12200878" cy="69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21476" y="147718"/>
            <a:ext cx="2896235" cy="4559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Picture with Caption">
  <p:cSld name="1_Picture with Caption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8"/>
          <p:cNvSpPr txBox="1"/>
          <p:nvPr>
            <p:ph type="title"/>
          </p:nvPr>
        </p:nvSpPr>
        <p:spPr>
          <a:xfrm>
            <a:off x="107738" y="58739"/>
            <a:ext cx="8759932" cy="52909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8"/>
          <p:cNvSpPr/>
          <p:nvPr>
            <p:ph idx="2" type="pic"/>
          </p:nvPr>
        </p:nvSpPr>
        <p:spPr>
          <a:xfrm>
            <a:off x="5477940" y="995363"/>
            <a:ext cx="6422658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28"/>
          <p:cNvSpPr txBox="1"/>
          <p:nvPr>
            <p:ph idx="1" type="body"/>
          </p:nvPr>
        </p:nvSpPr>
        <p:spPr>
          <a:xfrm>
            <a:off x="291402" y="987425"/>
            <a:ext cx="4858378" cy="4881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3" name="Google Shape;73;p28"/>
          <p:cNvSpPr txBox="1"/>
          <p:nvPr>
            <p:ph idx="11" type="ftr"/>
          </p:nvPr>
        </p:nvSpPr>
        <p:spPr>
          <a:xfrm>
            <a:off x="107738" y="6434136"/>
            <a:ext cx="1126129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8"/>
          <p:cNvSpPr txBox="1"/>
          <p:nvPr>
            <p:ph idx="12" type="sldNum"/>
          </p:nvPr>
        </p:nvSpPr>
        <p:spPr>
          <a:xfrm>
            <a:off x="11443317" y="6423618"/>
            <a:ext cx="6743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9"/>
          <p:cNvSpPr txBox="1"/>
          <p:nvPr>
            <p:ph type="title"/>
          </p:nvPr>
        </p:nvSpPr>
        <p:spPr>
          <a:xfrm>
            <a:off x="30041" y="31548"/>
            <a:ext cx="12096883" cy="5326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9"/>
          <p:cNvSpPr txBox="1"/>
          <p:nvPr>
            <p:ph idx="1" type="body"/>
          </p:nvPr>
        </p:nvSpPr>
        <p:spPr>
          <a:xfrm rot="5400000">
            <a:off x="3381366" y="-2559382"/>
            <a:ext cx="5375806" cy="120968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29"/>
          <p:cNvSpPr txBox="1"/>
          <p:nvPr>
            <p:ph idx="11" type="ftr"/>
          </p:nvPr>
        </p:nvSpPr>
        <p:spPr>
          <a:xfrm>
            <a:off x="107738" y="6434136"/>
            <a:ext cx="1126129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9"/>
          <p:cNvSpPr txBox="1"/>
          <p:nvPr>
            <p:ph idx="12" type="sldNum"/>
          </p:nvPr>
        </p:nvSpPr>
        <p:spPr>
          <a:xfrm>
            <a:off x="11443317" y="6423618"/>
            <a:ext cx="6743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0"/>
          <p:cNvSpPr txBox="1"/>
          <p:nvPr>
            <p:ph type="title"/>
          </p:nvPr>
        </p:nvSpPr>
        <p:spPr>
          <a:xfrm rot="5400000">
            <a:off x="7133433" y="1956594"/>
            <a:ext cx="5811838" cy="26289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0"/>
          <p:cNvSpPr txBox="1"/>
          <p:nvPr>
            <p:ph idx="1" type="body"/>
          </p:nvPr>
        </p:nvSpPr>
        <p:spPr>
          <a:xfrm rot="5400000">
            <a:off x="1799433" y="-596107"/>
            <a:ext cx="5811838" cy="77343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3" name="Google Shape;83;p30"/>
          <p:cNvSpPr txBox="1"/>
          <p:nvPr>
            <p:ph idx="11" type="ftr"/>
          </p:nvPr>
        </p:nvSpPr>
        <p:spPr>
          <a:xfrm>
            <a:off x="107738" y="6434136"/>
            <a:ext cx="1126129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30"/>
          <p:cNvSpPr txBox="1"/>
          <p:nvPr>
            <p:ph idx="12" type="sldNum"/>
          </p:nvPr>
        </p:nvSpPr>
        <p:spPr>
          <a:xfrm>
            <a:off x="11443317" y="6423618"/>
            <a:ext cx="6743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3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98" name="Google Shape;98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3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4" name="Google Shape;104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3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33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0" name="Google Shape;110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34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6" name="Google Shape;116;p34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7" name="Google Shape;117;p3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5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35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3" name="Google Shape;123;p35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4" name="Google Shape;124;p35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5" name="Google Shape;125;p35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6" name="Google Shape;126;p3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3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3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3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3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8"/>
          <p:cNvSpPr txBox="1"/>
          <p:nvPr>
            <p:ph type="title"/>
          </p:nvPr>
        </p:nvSpPr>
        <p:spPr>
          <a:xfrm>
            <a:off x="30041" y="31548"/>
            <a:ext cx="12096883" cy="5326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8"/>
          <p:cNvSpPr txBox="1"/>
          <p:nvPr>
            <p:ph idx="1" type="body"/>
          </p:nvPr>
        </p:nvSpPr>
        <p:spPr>
          <a:xfrm>
            <a:off x="20827" y="692458"/>
            <a:ext cx="12096884" cy="54845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18"/>
          <p:cNvSpPr txBox="1"/>
          <p:nvPr>
            <p:ph idx="11" type="ftr"/>
          </p:nvPr>
        </p:nvSpPr>
        <p:spPr>
          <a:xfrm>
            <a:off x="107738" y="6434136"/>
            <a:ext cx="1126129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8"/>
          <p:cNvSpPr txBox="1"/>
          <p:nvPr>
            <p:ph idx="12" type="sldNum"/>
          </p:nvPr>
        </p:nvSpPr>
        <p:spPr>
          <a:xfrm>
            <a:off x="11443317" y="6423618"/>
            <a:ext cx="6743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37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37" name="Google Shape;137;p37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38" name="Google Shape;138;p3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3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3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38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4" name="Google Shape;144;p38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45" name="Google Shape;145;p3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3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3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39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1" name="Google Shape;151;p3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3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3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40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40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7" name="Google Shape;157;p4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4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4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Only">
  <p:cSld name="1_Title Only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41"/>
          <p:cNvSpPr txBox="1"/>
          <p:nvPr>
            <p:ph type="title"/>
          </p:nvPr>
        </p:nvSpPr>
        <p:spPr>
          <a:xfrm>
            <a:off x="129703" y="712409"/>
            <a:ext cx="11956178" cy="53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b="1"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4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41"/>
          <p:cNvSpPr txBox="1"/>
          <p:nvPr>
            <p:ph idx="11" type="ftr"/>
          </p:nvPr>
        </p:nvSpPr>
        <p:spPr>
          <a:xfrm>
            <a:off x="3445476" y="6326659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41"/>
          <p:cNvSpPr txBox="1"/>
          <p:nvPr>
            <p:ph idx="12" type="sldNum"/>
          </p:nvPr>
        </p:nvSpPr>
        <p:spPr>
          <a:xfrm>
            <a:off x="7474343" y="627910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  <p:sp>
        <p:nvSpPr>
          <p:cNvPr id="165" name="Google Shape;165;p41"/>
          <p:cNvSpPr txBox="1"/>
          <p:nvPr>
            <p:ph idx="1" type="body"/>
          </p:nvPr>
        </p:nvSpPr>
        <p:spPr>
          <a:xfrm>
            <a:off x="112591" y="1413668"/>
            <a:ext cx="11914333" cy="48177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Only">
  <p:cSld name="2_Title Only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42"/>
          <p:cNvSpPr txBox="1"/>
          <p:nvPr>
            <p:ph type="title"/>
          </p:nvPr>
        </p:nvSpPr>
        <p:spPr>
          <a:xfrm>
            <a:off x="129703" y="712409"/>
            <a:ext cx="11956178" cy="53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b="1"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4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42"/>
          <p:cNvSpPr txBox="1"/>
          <p:nvPr>
            <p:ph idx="11" type="ftr"/>
          </p:nvPr>
        </p:nvSpPr>
        <p:spPr>
          <a:xfrm>
            <a:off x="3445476" y="6326659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42"/>
          <p:cNvSpPr txBox="1"/>
          <p:nvPr>
            <p:ph idx="12" type="sldNum"/>
          </p:nvPr>
        </p:nvSpPr>
        <p:spPr>
          <a:xfrm>
            <a:off x="7474343" y="627910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  <p:sp>
        <p:nvSpPr>
          <p:cNvPr id="171" name="Google Shape;171;p42"/>
          <p:cNvSpPr txBox="1"/>
          <p:nvPr>
            <p:ph idx="1" type="body"/>
          </p:nvPr>
        </p:nvSpPr>
        <p:spPr>
          <a:xfrm>
            <a:off x="112591" y="1413668"/>
            <a:ext cx="11914333" cy="48177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itle Only">
  <p:cSld name="3_Title Only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43"/>
          <p:cNvSpPr txBox="1"/>
          <p:nvPr>
            <p:ph type="title"/>
          </p:nvPr>
        </p:nvSpPr>
        <p:spPr>
          <a:xfrm>
            <a:off x="129703" y="712409"/>
            <a:ext cx="11956178" cy="53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b="1"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4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43"/>
          <p:cNvSpPr txBox="1"/>
          <p:nvPr>
            <p:ph idx="11" type="ftr"/>
          </p:nvPr>
        </p:nvSpPr>
        <p:spPr>
          <a:xfrm>
            <a:off x="3445476" y="6326659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43"/>
          <p:cNvSpPr txBox="1"/>
          <p:nvPr>
            <p:ph idx="12" type="sldNum"/>
          </p:nvPr>
        </p:nvSpPr>
        <p:spPr>
          <a:xfrm>
            <a:off x="7474343" y="627910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  <p:sp>
        <p:nvSpPr>
          <p:cNvPr id="177" name="Google Shape;177;p43"/>
          <p:cNvSpPr txBox="1"/>
          <p:nvPr>
            <p:ph idx="1" type="body"/>
          </p:nvPr>
        </p:nvSpPr>
        <p:spPr>
          <a:xfrm>
            <a:off x="112591" y="1413668"/>
            <a:ext cx="11914333" cy="48177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Title Only">
  <p:cSld name="4_Title Only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44"/>
          <p:cNvSpPr txBox="1"/>
          <p:nvPr>
            <p:ph type="title"/>
          </p:nvPr>
        </p:nvSpPr>
        <p:spPr>
          <a:xfrm>
            <a:off x="129703" y="712409"/>
            <a:ext cx="11956178" cy="53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b="1"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4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44"/>
          <p:cNvSpPr txBox="1"/>
          <p:nvPr>
            <p:ph idx="11" type="ftr"/>
          </p:nvPr>
        </p:nvSpPr>
        <p:spPr>
          <a:xfrm>
            <a:off x="3445476" y="6326659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44"/>
          <p:cNvSpPr txBox="1"/>
          <p:nvPr>
            <p:ph idx="12" type="sldNum"/>
          </p:nvPr>
        </p:nvSpPr>
        <p:spPr>
          <a:xfrm>
            <a:off x="7474343" y="627910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  <p:sp>
        <p:nvSpPr>
          <p:cNvPr id="183" name="Google Shape;183;p44"/>
          <p:cNvSpPr txBox="1"/>
          <p:nvPr>
            <p:ph idx="1" type="body"/>
          </p:nvPr>
        </p:nvSpPr>
        <p:spPr>
          <a:xfrm>
            <a:off x="112591" y="1413668"/>
            <a:ext cx="11914333" cy="48177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Title Only">
  <p:cSld name="5_Title Only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45"/>
          <p:cNvSpPr txBox="1"/>
          <p:nvPr>
            <p:ph type="title"/>
          </p:nvPr>
        </p:nvSpPr>
        <p:spPr>
          <a:xfrm>
            <a:off x="129703" y="712409"/>
            <a:ext cx="11956178" cy="53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b="1"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6" name="Google Shape;186;p4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7" name="Google Shape;187;p45"/>
          <p:cNvSpPr txBox="1"/>
          <p:nvPr>
            <p:ph idx="11" type="ftr"/>
          </p:nvPr>
        </p:nvSpPr>
        <p:spPr>
          <a:xfrm>
            <a:off x="3445476" y="6326659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p45"/>
          <p:cNvSpPr txBox="1"/>
          <p:nvPr>
            <p:ph idx="12" type="sldNum"/>
          </p:nvPr>
        </p:nvSpPr>
        <p:spPr>
          <a:xfrm>
            <a:off x="7474343" y="627910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  <p:sp>
        <p:nvSpPr>
          <p:cNvPr id="189" name="Google Shape;189;p45"/>
          <p:cNvSpPr txBox="1"/>
          <p:nvPr>
            <p:ph idx="1" type="body"/>
          </p:nvPr>
        </p:nvSpPr>
        <p:spPr>
          <a:xfrm>
            <a:off x="112591" y="1413668"/>
            <a:ext cx="11914333" cy="48177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Title Only">
  <p:cSld name="6_Title Only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46"/>
          <p:cNvSpPr txBox="1"/>
          <p:nvPr>
            <p:ph type="title"/>
          </p:nvPr>
        </p:nvSpPr>
        <p:spPr>
          <a:xfrm>
            <a:off x="129703" y="712409"/>
            <a:ext cx="11956178" cy="53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b="1"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4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46"/>
          <p:cNvSpPr txBox="1"/>
          <p:nvPr>
            <p:ph idx="11" type="ftr"/>
          </p:nvPr>
        </p:nvSpPr>
        <p:spPr>
          <a:xfrm>
            <a:off x="3445476" y="6326659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46"/>
          <p:cNvSpPr txBox="1"/>
          <p:nvPr>
            <p:ph idx="12" type="sldNum"/>
          </p:nvPr>
        </p:nvSpPr>
        <p:spPr>
          <a:xfrm>
            <a:off x="7474343" y="627910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  <p:sp>
        <p:nvSpPr>
          <p:cNvPr id="195" name="Google Shape;195;p46"/>
          <p:cNvSpPr txBox="1"/>
          <p:nvPr>
            <p:ph idx="1" type="body"/>
          </p:nvPr>
        </p:nvSpPr>
        <p:spPr>
          <a:xfrm>
            <a:off x="112591" y="1413668"/>
            <a:ext cx="11914333" cy="48177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9"/>
          <p:cNvSpPr txBox="1"/>
          <p:nvPr>
            <p:ph type="title"/>
          </p:nvPr>
        </p:nvSpPr>
        <p:spPr>
          <a:xfrm>
            <a:off x="30041" y="31548"/>
            <a:ext cx="12096883" cy="5326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9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19"/>
          <p:cNvSpPr txBox="1"/>
          <p:nvPr>
            <p:ph idx="11" type="ftr"/>
          </p:nvPr>
        </p:nvSpPr>
        <p:spPr>
          <a:xfrm>
            <a:off x="107738" y="6434136"/>
            <a:ext cx="1126129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9"/>
          <p:cNvSpPr txBox="1"/>
          <p:nvPr>
            <p:ph idx="12" type="sldNum"/>
          </p:nvPr>
        </p:nvSpPr>
        <p:spPr>
          <a:xfrm>
            <a:off x="11443317" y="6423618"/>
            <a:ext cx="6743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2"/>
          <p:cNvSpPr txBox="1"/>
          <p:nvPr>
            <p:ph type="title"/>
          </p:nvPr>
        </p:nvSpPr>
        <p:spPr>
          <a:xfrm>
            <a:off x="831850" y="1709740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2"/>
          <p:cNvSpPr txBox="1"/>
          <p:nvPr>
            <p:ph idx="1" type="body"/>
          </p:nvPr>
        </p:nvSpPr>
        <p:spPr>
          <a:xfrm>
            <a:off x="831850" y="4589464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9" name="Google Shape;39;p22"/>
          <p:cNvSpPr txBox="1"/>
          <p:nvPr>
            <p:ph idx="11" type="ftr"/>
          </p:nvPr>
        </p:nvSpPr>
        <p:spPr>
          <a:xfrm>
            <a:off x="107738" y="6434136"/>
            <a:ext cx="1126129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2"/>
          <p:cNvSpPr txBox="1"/>
          <p:nvPr>
            <p:ph idx="12" type="sldNum"/>
          </p:nvPr>
        </p:nvSpPr>
        <p:spPr>
          <a:xfrm>
            <a:off x="11443317" y="6423618"/>
            <a:ext cx="6743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3"/>
          <p:cNvSpPr txBox="1"/>
          <p:nvPr>
            <p:ph type="title"/>
          </p:nvPr>
        </p:nvSpPr>
        <p:spPr>
          <a:xfrm>
            <a:off x="839788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3"/>
          <p:cNvSpPr txBox="1"/>
          <p:nvPr>
            <p:ph idx="1" type="body"/>
          </p:nvPr>
        </p:nvSpPr>
        <p:spPr>
          <a:xfrm>
            <a:off x="839789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23"/>
          <p:cNvSpPr txBox="1"/>
          <p:nvPr>
            <p:ph idx="2" type="body"/>
          </p:nvPr>
        </p:nvSpPr>
        <p:spPr>
          <a:xfrm>
            <a:off x="839789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23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23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23"/>
          <p:cNvSpPr txBox="1"/>
          <p:nvPr>
            <p:ph idx="10" type="dt"/>
          </p:nvPr>
        </p:nvSpPr>
        <p:spPr>
          <a:xfrm>
            <a:off x="270029" y="642355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23"/>
          <p:cNvSpPr txBox="1"/>
          <p:nvPr>
            <p:ph idx="11" type="ftr"/>
          </p:nvPr>
        </p:nvSpPr>
        <p:spPr>
          <a:xfrm>
            <a:off x="107738" y="6434136"/>
            <a:ext cx="1126129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3"/>
          <p:cNvSpPr txBox="1"/>
          <p:nvPr>
            <p:ph idx="12" type="sldNum"/>
          </p:nvPr>
        </p:nvSpPr>
        <p:spPr>
          <a:xfrm>
            <a:off x="11443317" y="6423618"/>
            <a:ext cx="6743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4"/>
          <p:cNvSpPr txBox="1"/>
          <p:nvPr>
            <p:ph type="title"/>
          </p:nvPr>
        </p:nvSpPr>
        <p:spPr>
          <a:xfrm>
            <a:off x="1148919" y="86227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4"/>
          <p:cNvSpPr txBox="1"/>
          <p:nvPr>
            <p:ph idx="11" type="ftr"/>
          </p:nvPr>
        </p:nvSpPr>
        <p:spPr>
          <a:xfrm>
            <a:off x="107738" y="6434136"/>
            <a:ext cx="1126129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4"/>
          <p:cNvSpPr txBox="1"/>
          <p:nvPr>
            <p:ph idx="12" type="sldNum"/>
          </p:nvPr>
        </p:nvSpPr>
        <p:spPr>
          <a:xfrm>
            <a:off x="11443317" y="6423618"/>
            <a:ext cx="6743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5"/>
          <p:cNvSpPr txBox="1"/>
          <p:nvPr>
            <p:ph idx="11" type="ftr"/>
          </p:nvPr>
        </p:nvSpPr>
        <p:spPr>
          <a:xfrm>
            <a:off x="107738" y="6434136"/>
            <a:ext cx="1126129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5"/>
          <p:cNvSpPr txBox="1"/>
          <p:nvPr>
            <p:ph idx="12" type="sldNum"/>
          </p:nvPr>
        </p:nvSpPr>
        <p:spPr>
          <a:xfrm>
            <a:off x="11443317" y="6423618"/>
            <a:ext cx="6743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6"/>
          <p:cNvSpPr txBox="1"/>
          <p:nvPr>
            <p:ph type="title"/>
          </p:nvPr>
        </p:nvSpPr>
        <p:spPr>
          <a:xfrm>
            <a:off x="839788" y="457200"/>
            <a:ext cx="393223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6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0" name="Google Shape;60;p26"/>
          <p:cNvSpPr txBox="1"/>
          <p:nvPr>
            <p:ph idx="2" type="body"/>
          </p:nvPr>
        </p:nvSpPr>
        <p:spPr>
          <a:xfrm>
            <a:off x="839788" y="2057400"/>
            <a:ext cx="393223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1" name="Google Shape;61;p26"/>
          <p:cNvSpPr txBox="1"/>
          <p:nvPr>
            <p:ph idx="11" type="ftr"/>
          </p:nvPr>
        </p:nvSpPr>
        <p:spPr>
          <a:xfrm>
            <a:off x="107738" y="6434136"/>
            <a:ext cx="1126129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6"/>
          <p:cNvSpPr txBox="1"/>
          <p:nvPr>
            <p:ph idx="12" type="sldNum"/>
          </p:nvPr>
        </p:nvSpPr>
        <p:spPr>
          <a:xfrm>
            <a:off x="11443317" y="6423618"/>
            <a:ext cx="6743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7"/>
          <p:cNvSpPr txBox="1"/>
          <p:nvPr>
            <p:ph type="title"/>
          </p:nvPr>
        </p:nvSpPr>
        <p:spPr>
          <a:xfrm>
            <a:off x="839788" y="457200"/>
            <a:ext cx="393223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7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27"/>
          <p:cNvSpPr txBox="1"/>
          <p:nvPr>
            <p:ph idx="1" type="body"/>
          </p:nvPr>
        </p:nvSpPr>
        <p:spPr>
          <a:xfrm>
            <a:off x="839788" y="2057400"/>
            <a:ext cx="393223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7" name="Google Shape;67;p27"/>
          <p:cNvSpPr txBox="1"/>
          <p:nvPr>
            <p:ph idx="11" type="ftr"/>
          </p:nvPr>
        </p:nvSpPr>
        <p:spPr>
          <a:xfrm>
            <a:off x="107738" y="6434136"/>
            <a:ext cx="1126129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7"/>
          <p:cNvSpPr txBox="1"/>
          <p:nvPr>
            <p:ph idx="12" type="sldNum"/>
          </p:nvPr>
        </p:nvSpPr>
        <p:spPr>
          <a:xfrm>
            <a:off x="11443317" y="6423618"/>
            <a:ext cx="6743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2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26.xml"/><Relationship Id="rId17" Type="http://schemas.openxmlformats.org/officeDocument/2006/relationships/slideLayout" Target="../slideLayouts/slideLayout29.xml"/><Relationship Id="rId1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18" Type="http://schemas.openxmlformats.org/officeDocument/2006/relationships/theme" Target="../theme/theme1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6"/>
          <p:cNvPicPr preferRelativeResize="0"/>
          <p:nvPr/>
        </p:nvPicPr>
        <p:blipFill rotWithShape="1">
          <a:blip r:embed="rId1">
            <a:alphaModFix/>
          </a:blip>
          <a:srcRect b="77519" l="0" r="0" t="0"/>
          <a:stretch/>
        </p:blipFill>
        <p:spPr>
          <a:xfrm flipH="1">
            <a:off x="0" y="-19411"/>
            <a:ext cx="12192000" cy="6221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16"/>
          <p:cNvPicPr preferRelativeResize="0"/>
          <p:nvPr/>
        </p:nvPicPr>
        <p:blipFill rotWithShape="1">
          <a:blip r:embed="rId1">
            <a:alphaModFix/>
          </a:blip>
          <a:srcRect b="77519" l="0" r="0" t="0"/>
          <a:stretch/>
        </p:blipFill>
        <p:spPr>
          <a:xfrm>
            <a:off x="0" y="6375400"/>
            <a:ext cx="12192000" cy="48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16"/>
          <p:cNvSpPr txBox="1"/>
          <p:nvPr>
            <p:ph type="title"/>
          </p:nvPr>
        </p:nvSpPr>
        <p:spPr>
          <a:xfrm>
            <a:off x="30041" y="31548"/>
            <a:ext cx="12096883" cy="5326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16"/>
          <p:cNvSpPr txBox="1"/>
          <p:nvPr>
            <p:ph idx="1" type="body"/>
          </p:nvPr>
        </p:nvSpPr>
        <p:spPr>
          <a:xfrm>
            <a:off x="20827" y="801157"/>
            <a:ext cx="12096884" cy="53758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6"/>
          <p:cNvSpPr txBox="1"/>
          <p:nvPr>
            <p:ph idx="11" type="ftr"/>
          </p:nvPr>
        </p:nvSpPr>
        <p:spPr>
          <a:xfrm>
            <a:off x="107738" y="6434136"/>
            <a:ext cx="1126129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16"/>
          <p:cNvSpPr txBox="1"/>
          <p:nvPr>
            <p:ph idx="12" type="sldNum"/>
          </p:nvPr>
        </p:nvSpPr>
        <p:spPr>
          <a:xfrm>
            <a:off x="11443317" y="6423618"/>
            <a:ext cx="6743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  <p:pic>
        <p:nvPicPr>
          <p:cNvPr id="16" name="Google Shape;16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230689" y="108244"/>
            <a:ext cx="2896235" cy="455964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7" name="Google Shape;87;p2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Google Shape;88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Google Shape;89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0" name="Google Shape;90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1.png"/><Relationship Id="rId4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0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9.png"/><Relationship Id="rId4" Type="http://schemas.openxmlformats.org/officeDocument/2006/relationships/hyperlink" Target="mailto:tuyensinh@bachkhoa-aptech.edu.vn" TargetMode="External"/><Relationship Id="rId9" Type="http://schemas.openxmlformats.org/officeDocument/2006/relationships/image" Target="../media/image20.png"/><Relationship Id="rId5" Type="http://schemas.openxmlformats.org/officeDocument/2006/relationships/image" Target="../media/image15.png"/><Relationship Id="rId6" Type="http://schemas.openxmlformats.org/officeDocument/2006/relationships/image" Target="../media/image13.png"/><Relationship Id="rId7" Type="http://schemas.openxmlformats.org/officeDocument/2006/relationships/image" Target="../media/image16.png"/><Relationship Id="rId8" Type="http://schemas.openxmlformats.org/officeDocument/2006/relationships/hyperlink" Target="mailto:tuyensinh@bachkhoa-aptech.edu.vn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jp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8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"/>
          <p:cNvSpPr txBox="1"/>
          <p:nvPr>
            <p:ph type="ctrTitle"/>
          </p:nvPr>
        </p:nvSpPr>
        <p:spPr>
          <a:xfrm>
            <a:off x="1524000" y="2106706"/>
            <a:ext cx="9144000" cy="25040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1" lang="vi-VN" sz="4000">
                <a:solidFill>
                  <a:schemeClr val="dk1"/>
                </a:solidFill>
              </a:rPr>
              <a:t>Bài 4 </a:t>
            </a:r>
            <a:br>
              <a:rPr lang="vi-VN" sz="4000">
                <a:solidFill>
                  <a:schemeClr val="dk1"/>
                </a:solidFill>
              </a:rPr>
            </a:br>
            <a:r>
              <a:rPr lang="vi-VN" sz="4000"/>
              <a:t>Restful</a:t>
            </a:r>
            <a:br>
              <a:rPr lang="vi-VN" sz="4000">
                <a:solidFill>
                  <a:schemeClr val="dk1"/>
                </a:solidFill>
              </a:rPr>
            </a:br>
            <a:endParaRPr sz="4000">
              <a:solidFill>
                <a:schemeClr val="dk1"/>
              </a:solidFill>
            </a:endParaRPr>
          </a:p>
        </p:txBody>
      </p:sp>
      <p:sp>
        <p:nvSpPr>
          <p:cNvPr id="202" name="Google Shape;202;p1"/>
          <p:cNvSpPr txBox="1"/>
          <p:nvPr>
            <p:ph idx="1" type="subTitle"/>
          </p:nvPr>
        </p:nvSpPr>
        <p:spPr>
          <a:xfrm>
            <a:off x="1524000" y="4692284"/>
            <a:ext cx="9144000" cy="10675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203" name="Google Shape;203;p1"/>
          <p:cNvSpPr txBox="1"/>
          <p:nvPr>
            <p:ph idx="11" type="ftr"/>
          </p:nvPr>
        </p:nvSpPr>
        <p:spPr>
          <a:xfrm>
            <a:off x="107738" y="6434136"/>
            <a:ext cx="1126129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-VN"/>
              <a:t>Bài 4 - Restful</a:t>
            </a:r>
            <a:endParaRPr/>
          </a:p>
        </p:txBody>
      </p:sp>
      <p:sp>
        <p:nvSpPr>
          <p:cNvPr id="204" name="Google Shape;204;p1"/>
          <p:cNvSpPr txBox="1"/>
          <p:nvPr>
            <p:ph idx="12" type="sldNum"/>
          </p:nvPr>
        </p:nvSpPr>
        <p:spPr>
          <a:xfrm>
            <a:off x="11443317" y="6423618"/>
            <a:ext cx="6743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  <p:pic>
        <p:nvPicPr>
          <p:cNvPr descr="Kết quả hình ảnh cho nodejs logo" id="205" name="Google Shape;205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0424" y="693719"/>
            <a:ext cx="2415400" cy="147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0"/>
          <p:cNvSpPr txBox="1"/>
          <p:nvPr>
            <p:ph type="title"/>
          </p:nvPr>
        </p:nvSpPr>
        <p:spPr>
          <a:xfrm>
            <a:off x="30041" y="31548"/>
            <a:ext cx="12096883" cy="5326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vi-VN"/>
              <a:t>Ứng dụng Restful API: POST</a:t>
            </a:r>
            <a:endParaRPr/>
          </a:p>
        </p:txBody>
      </p:sp>
      <p:pic>
        <p:nvPicPr>
          <p:cNvPr id="285" name="Google Shape;285;p1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7986" y="2128131"/>
            <a:ext cx="11436028" cy="2646431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10"/>
          <p:cNvSpPr txBox="1"/>
          <p:nvPr>
            <p:ph idx="2" type="body"/>
          </p:nvPr>
        </p:nvSpPr>
        <p:spPr>
          <a:xfrm>
            <a:off x="107738" y="760500"/>
            <a:ext cx="11706276" cy="23544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vi-VN"/>
              <a:t>Tạo mới thông tin của một customer</a:t>
            </a:r>
            <a:endParaRPr/>
          </a:p>
        </p:txBody>
      </p:sp>
      <p:sp>
        <p:nvSpPr>
          <p:cNvPr id="287" name="Google Shape;287;p10"/>
          <p:cNvSpPr txBox="1"/>
          <p:nvPr>
            <p:ph idx="11" type="ftr"/>
          </p:nvPr>
        </p:nvSpPr>
        <p:spPr>
          <a:xfrm>
            <a:off x="107738" y="6434136"/>
            <a:ext cx="1126129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-VN"/>
              <a:t>Bài 4 - Restful</a:t>
            </a:r>
            <a:endParaRPr/>
          </a:p>
        </p:txBody>
      </p:sp>
      <p:sp>
        <p:nvSpPr>
          <p:cNvPr id="288" name="Google Shape;288;p10"/>
          <p:cNvSpPr txBox="1"/>
          <p:nvPr>
            <p:ph idx="12" type="sldNum"/>
          </p:nvPr>
        </p:nvSpPr>
        <p:spPr>
          <a:xfrm>
            <a:off x="11443317" y="6423618"/>
            <a:ext cx="6743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1"/>
          <p:cNvSpPr txBox="1"/>
          <p:nvPr>
            <p:ph type="title"/>
          </p:nvPr>
        </p:nvSpPr>
        <p:spPr>
          <a:xfrm>
            <a:off x="30041" y="31548"/>
            <a:ext cx="12096883" cy="5326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vi-VN"/>
              <a:t>Ứng dụng Restful API: PUT</a:t>
            </a:r>
            <a:endParaRPr/>
          </a:p>
        </p:txBody>
      </p:sp>
      <p:sp>
        <p:nvSpPr>
          <p:cNvPr id="294" name="Google Shape;294;p11"/>
          <p:cNvSpPr txBox="1"/>
          <p:nvPr>
            <p:ph idx="11" type="ftr"/>
          </p:nvPr>
        </p:nvSpPr>
        <p:spPr>
          <a:xfrm>
            <a:off x="107738" y="6434136"/>
            <a:ext cx="1126129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-VN"/>
              <a:t>Bài 4 - Restful</a:t>
            </a:r>
            <a:endParaRPr/>
          </a:p>
        </p:txBody>
      </p:sp>
      <p:sp>
        <p:nvSpPr>
          <p:cNvPr id="295" name="Google Shape;295;p11"/>
          <p:cNvSpPr txBox="1"/>
          <p:nvPr>
            <p:ph idx="12" type="sldNum"/>
          </p:nvPr>
        </p:nvSpPr>
        <p:spPr>
          <a:xfrm>
            <a:off x="11443317" y="6423618"/>
            <a:ext cx="6743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  <p:pic>
        <p:nvPicPr>
          <p:cNvPr id="296" name="Google Shape;296;p1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6673" y="1974501"/>
            <a:ext cx="8693765" cy="2593550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11"/>
          <p:cNvSpPr txBox="1"/>
          <p:nvPr/>
        </p:nvSpPr>
        <p:spPr>
          <a:xfrm>
            <a:off x="107738" y="760500"/>
            <a:ext cx="11706276" cy="23544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vi-VN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Sửa thông tin Name, Address, Country, Phone của một customer theo id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2"/>
          <p:cNvSpPr txBox="1"/>
          <p:nvPr>
            <p:ph type="title"/>
          </p:nvPr>
        </p:nvSpPr>
        <p:spPr>
          <a:xfrm>
            <a:off x="30041" y="31548"/>
            <a:ext cx="12096883" cy="5326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vi-VN"/>
              <a:t>Ứng dụng Restful API: DELETE</a:t>
            </a:r>
            <a:endParaRPr/>
          </a:p>
        </p:txBody>
      </p:sp>
      <p:sp>
        <p:nvSpPr>
          <p:cNvPr id="303" name="Google Shape;303;p12"/>
          <p:cNvSpPr txBox="1"/>
          <p:nvPr>
            <p:ph idx="11" type="ftr"/>
          </p:nvPr>
        </p:nvSpPr>
        <p:spPr>
          <a:xfrm>
            <a:off x="107738" y="6434136"/>
            <a:ext cx="1126129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-VN"/>
              <a:t>Bài 4 - Restful</a:t>
            </a:r>
            <a:endParaRPr/>
          </a:p>
        </p:txBody>
      </p:sp>
      <p:sp>
        <p:nvSpPr>
          <p:cNvPr id="304" name="Google Shape;304;p12"/>
          <p:cNvSpPr txBox="1"/>
          <p:nvPr>
            <p:ph idx="12" type="sldNum"/>
          </p:nvPr>
        </p:nvSpPr>
        <p:spPr>
          <a:xfrm>
            <a:off x="11443317" y="6423618"/>
            <a:ext cx="6743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  <p:pic>
        <p:nvPicPr>
          <p:cNvPr id="305" name="Google Shape;305;p1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63491" y="2548686"/>
            <a:ext cx="8611043" cy="1771741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12"/>
          <p:cNvSpPr txBox="1"/>
          <p:nvPr/>
        </p:nvSpPr>
        <p:spPr>
          <a:xfrm>
            <a:off x="107738" y="760500"/>
            <a:ext cx="11706276" cy="23544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vi-VN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Xóa thông tin của một customer theo Id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3"/>
          <p:cNvSpPr txBox="1"/>
          <p:nvPr>
            <p:ph type="ctrTitle"/>
          </p:nvPr>
        </p:nvSpPr>
        <p:spPr>
          <a:xfrm>
            <a:off x="1662953" y="687141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vi-VN"/>
              <a:t>HỎI ĐÁP</a:t>
            </a:r>
            <a:endParaRPr/>
          </a:p>
        </p:txBody>
      </p:sp>
      <p:pic>
        <p:nvPicPr>
          <p:cNvPr id="312" name="Google Shape;312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57438" y="2260601"/>
            <a:ext cx="3975100" cy="3276352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13"/>
          <p:cNvPicPr preferRelativeResize="0"/>
          <p:nvPr/>
        </p:nvPicPr>
        <p:blipFill rotWithShape="1">
          <a:blip r:embed="rId4">
            <a:alphaModFix/>
          </a:blip>
          <a:srcRect b="77519" l="0" r="0" t="0"/>
          <a:stretch/>
        </p:blipFill>
        <p:spPr>
          <a:xfrm>
            <a:off x="0" y="6375400"/>
            <a:ext cx="12192000" cy="482600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13"/>
          <p:cNvSpPr txBox="1"/>
          <p:nvPr>
            <p:ph idx="11" type="ftr"/>
          </p:nvPr>
        </p:nvSpPr>
        <p:spPr>
          <a:xfrm>
            <a:off x="107738" y="6434136"/>
            <a:ext cx="1126129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-VN"/>
              <a:t>Bài 4 - Restful</a:t>
            </a:r>
            <a:endParaRPr/>
          </a:p>
        </p:txBody>
      </p:sp>
      <p:sp>
        <p:nvSpPr>
          <p:cNvPr id="315" name="Google Shape;315;p13"/>
          <p:cNvSpPr txBox="1"/>
          <p:nvPr>
            <p:ph idx="12" type="sldNum"/>
          </p:nvPr>
        </p:nvSpPr>
        <p:spPr>
          <a:xfrm>
            <a:off x="11443317" y="6423618"/>
            <a:ext cx="6743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0" name="Google Shape;320;p14"/>
          <p:cNvPicPr preferRelativeResize="0"/>
          <p:nvPr/>
        </p:nvPicPr>
        <p:blipFill rotWithShape="1">
          <a:blip r:embed="rId3">
            <a:alphaModFix/>
          </a:blip>
          <a:srcRect b="25428" l="2688" r="2682" t="22343"/>
          <a:stretch/>
        </p:blipFill>
        <p:spPr>
          <a:xfrm>
            <a:off x="0" y="-2"/>
            <a:ext cx="12238039" cy="3924301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14"/>
          <p:cNvSpPr txBox="1"/>
          <p:nvPr/>
        </p:nvSpPr>
        <p:spPr>
          <a:xfrm>
            <a:off x="412376" y="4133675"/>
            <a:ext cx="11386111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vi-VN" sz="600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TRẢI NGHIỆM THỰC HÀNH</a:t>
            </a:r>
            <a:endParaRPr b="1" sz="6000">
              <a:solidFill>
                <a:srgbClr val="7030A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2" name="Google Shape;322;p14"/>
          <p:cNvPicPr preferRelativeResize="0"/>
          <p:nvPr/>
        </p:nvPicPr>
        <p:blipFill rotWithShape="1">
          <a:blip r:embed="rId4">
            <a:alphaModFix/>
          </a:blip>
          <a:srcRect b="77519" l="0" r="0" t="0"/>
          <a:stretch/>
        </p:blipFill>
        <p:spPr>
          <a:xfrm>
            <a:off x="0" y="6375400"/>
            <a:ext cx="12192000" cy="482600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-VN">
                <a:solidFill>
                  <a:srgbClr val="888888"/>
                </a:solidFill>
              </a:rPr>
              <a:t>Bài 4 - Restful</a:t>
            </a:r>
            <a:endParaRPr>
              <a:solidFill>
                <a:srgbClr val="888888"/>
              </a:solidFill>
            </a:endParaRPr>
          </a:p>
        </p:txBody>
      </p:sp>
      <p:sp>
        <p:nvSpPr>
          <p:cNvPr id="324" name="Google Shape;324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>
                <a:solidFill>
                  <a:srgbClr val="888888"/>
                </a:solidFill>
              </a:rPr>
              <a:t>‹#›</a:t>
            </a:fld>
            <a:endParaRPr>
              <a:solidFill>
                <a:srgbClr val="888888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15"/>
          <p:cNvSpPr txBox="1"/>
          <p:nvPr/>
        </p:nvSpPr>
        <p:spPr>
          <a:xfrm>
            <a:off x="4275164" y="1776956"/>
            <a:ext cx="7055357" cy="7953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00477"/>
              </a:buClr>
              <a:buSzPts val="3500"/>
              <a:buFont typeface="Arial"/>
              <a:buNone/>
            </a:pPr>
            <a:r>
              <a:rPr b="1" lang="vi-VN" sz="3500">
                <a:solidFill>
                  <a:srgbClr val="600477"/>
                </a:solidFill>
                <a:latin typeface="Arial"/>
                <a:ea typeface="Arial"/>
                <a:cs typeface="Arial"/>
                <a:sym typeface="Arial"/>
              </a:rPr>
              <a:t>TRÂN TRỌNG CẢM ƠN!</a:t>
            </a:r>
            <a:endParaRPr b="1" sz="3500">
              <a:solidFill>
                <a:srgbClr val="60047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0" name="Google Shape;330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871" y="675061"/>
            <a:ext cx="3777949" cy="467543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15"/>
          <p:cNvSpPr txBox="1"/>
          <p:nvPr/>
        </p:nvSpPr>
        <p:spPr>
          <a:xfrm>
            <a:off x="5772553" y="2929613"/>
            <a:ext cx="5991075" cy="4013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1" lang="vi-V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238 Hoàng Quốc Việt, Bắc Từ Liêm, Hà Nội</a:t>
            </a:r>
            <a:endParaRPr b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2" name="Google Shape;332;p15"/>
          <p:cNvSpPr txBox="1"/>
          <p:nvPr/>
        </p:nvSpPr>
        <p:spPr>
          <a:xfrm>
            <a:off x="5772553" y="3520137"/>
            <a:ext cx="3695206" cy="276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1" lang="vi-V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0968.27.6996</a:t>
            </a:r>
            <a:endParaRPr/>
          </a:p>
        </p:txBody>
      </p:sp>
      <p:sp>
        <p:nvSpPr>
          <p:cNvPr id="333" name="Google Shape;333;p15"/>
          <p:cNvSpPr txBox="1"/>
          <p:nvPr/>
        </p:nvSpPr>
        <p:spPr>
          <a:xfrm>
            <a:off x="5772553" y="4166421"/>
            <a:ext cx="4863925" cy="276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1" lang="vi-VN" sz="1800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tuyensinh@bachkhoa-aptech.edu.vn</a:t>
            </a:r>
            <a:endParaRPr b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Receiver" id="334" name="Google Shape;334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104559" y="3423731"/>
            <a:ext cx="469813" cy="469812"/>
          </a:xfrm>
          <a:prstGeom prst="ellipse">
            <a:avLst/>
          </a:prstGeom>
          <a:noFill/>
          <a:ln>
            <a:noFill/>
          </a:ln>
        </p:spPr>
      </p:pic>
      <p:pic>
        <p:nvPicPr>
          <p:cNvPr descr="Envelope" id="335" name="Google Shape;335;p1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104559" y="4070014"/>
            <a:ext cx="469813" cy="469812"/>
          </a:xfrm>
          <a:prstGeom prst="ellipse">
            <a:avLst/>
          </a:prstGeom>
          <a:noFill/>
          <a:ln>
            <a:noFill/>
          </a:ln>
        </p:spPr>
      </p:pic>
      <p:pic>
        <p:nvPicPr>
          <p:cNvPr descr="User" id="336" name="Google Shape;336;p1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104559" y="2833206"/>
            <a:ext cx="469813" cy="469812"/>
          </a:xfrm>
          <a:prstGeom prst="ellipse">
            <a:avLst/>
          </a:prstGeom>
          <a:noFill/>
          <a:ln>
            <a:noFill/>
          </a:ln>
        </p:spPr>
      </p:pic>
      <p:cxnSp>
        <p:nvCxnSpPr>
          <p:cNvPr descr="decorative element" id="337" name="Google Shape;337;p15"/>
          <p:cNvCxnSpPr/>
          <p:nvPr/>
        </p:nvCxnSpPr>
        <p:spPr>
          <a:xfrm>
            <a:off x="5170080" y="3303018"/>
            <a:ext cx="4297680" cy="0"/>
          </a:xfrm>
          <a:prstGeom prst="straightConnector1">
            <a:avLst/>
          </a:prstGeom>
          <a:noFill/>
          <a:ln cap="flat" cmpd="sng" w="9525">
            <a:solidFill>
              <a:srgbClr val="7030A0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descr="decorative element" id="338" name="Google Shape;338;p15"/>
          <p:cNvCxnSpPr/>
          <p:nvPr/>
        </p:nvCxnSpPr>
        <p:spPr>
          <a:xfrm>
            <a:off x="5170080" y="3902174"/>
            <a:ext cx="4297680" cy="0"/>
          </a:xfrm>
          <a:prstGeom prst="straightConnector1">
            <a:avLst/>
          </a:prstGeom>
          <a:noFill/>
          <a:ln cap="flat" cmpd="sng" w="9525">
            <a:solidFill>
              <a:srgbClr val="7030A0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descr="decorative element" id="339" name="Google Shape;339;p15"/>
          <p:cNvCxnSpPr/>
          <p:nvPr/>
        </p:nvCxnSpPr>
        <p:spPr>
          <a:xfrm>
            <a:off x="5170080" y="4651474"/>
            <a:ext cx="4297680" cy="0"/>
          </a:xfrm>
          <a:prstGeom prst="straightConnector1">
            <a:avLst/>
          </a:prstGeom>
          <a:noFill/>
          <a:ln cap="flat" cmpd="sng" w="9525">
            <a:solidFill>
              <a:srgbClr val="7030A0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descr="decorative element" id="340" name="Google Shape;340;p15"/>
          <p:cNvCxnSpPr/>
          <p:nvPr/>
        </p:nvCxnSpPr>
        <p:spPr>
          <a:xfrm>
            <a:off x="5170080" y="5302637"/>
            <a:ext cx="4297680" cy="0"/>
          </a:xfrm>
          <a:prstGeom prst="straightConnector1">
            <a:avLst/>
          </a:prstGeom>
          <a:noFill/>
          <a:ln cap="flat" cmpd="sng" w="9525">
            <a:solidFill>
              <a:srgbClr val="7030A0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341" name="Google Shape;341;p15"/>
          <p:cNvSpPr txBox="1"/>
          <p:nvPr/>
        </p:nvSpPr>
        <p:spPr>
          <a:xfrm>
            <a:off x="5772553" y="4845294"/>
            <a:ext cx="4863925" cy="276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1" lang="vi-VN" sz="1800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www.bachkhoa-aptech.edu.vn</a:t>
            </a:r>
            <a:endParaRPr b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Káº¿t quáº£ hÃ¬nh áº£nh cho world icon PNG" id="342" name="Google Shape;342;p1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137321" y="4771421"/>
            <a:ext cx="424744" cy="424744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p15"/>
          <p:cNvSpPr txBox="1"/>
          <p:nvPr/>
        </p:nvSpPr>
        <p:spPr>
          <a:xfrm>
            <a:off x="4823737" y="701033"/>
            <a:ext cx="7128577" cy="3936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b="1" lang="vi-VN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HỆ THỐNG ĐÀO TẠO CNTT QUỐC TẾ BACHKHOA - APTECH</a:t>
            </a:r>
            <a:endParaRPr/>
          </a:p>
        </p:txBody>
      </p:sp>
      <p:pic>
        <p:nvPicPr>
          <p:cNvPr id="344" name="Google Shape;344;p15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786496" y="1878372"/>
            <a:ext cx="3744411" cy="3735097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15"/>
          <p:cNvSpPr txBox="1"/>
          <p:nvPr>
            <p:ph idx="11" type="ftr"/>
          </p:nvPr>
        </p:nvSpPr>
        <p:spPr>
          <a:xfrm>
            <a:off x="107738" y="6434136"/>
            <a:ext cx="1126129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-VN"/>
              <a:t>Bài 4 - Restful</a:t>
            </a:r>
            <a:endParaRPr/>
          </a:p>
        </p:txBody>
      </p:sp>
      <p:sp>
        <p:nvSpPr>
          <p:cNvPr id="346" name="Google Shape;346;p15"/>
          <p:cNvSpPr txBox="1"/>
          <p:nvPr>
            <p:ph idx="12" type="sldNum"/>
          </p:nvPr>
        </p:nvSpPr>
        <p:spPr>
          <a:xfrm>
            <a:off x="11443317" y="6423618"/>
            <a:ext cx="6743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Kết quả hình ảnh cho mục tiêu nodejs" id="210" name="Google Shape;21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58688" y="2002546"/>
            <a:ext cx="5874623" cy="43026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2"/>
          <p:cNvPicPr preferRelativeResize="0"/>
          <p:nvPr/>
        </p:nvPicPr>
        <p:blipFill rotWithShape="1">
          <a:blip r:embed="rId4">
            <a:alphaModFix/>
          </a:blip>
          <a:srcRect b="77519" l="0" r="0" t="0"/>
          <a:stretch/>
        </p:blipFill>
        <p:spPr>
          <a:xfrm>
            <a:off x="0" y="6375400"/>
            <a:ext cx="12192000" cy="48260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2"/>
          <p:cNvSpPr txBox="1"/>
          <p:nvPr>
            <p:ph type="title"/>
          </p:nvPr>
        </p:nvSpPr>
        <p:spPr>
          <a:xfrm>
            <a:off x="30041" y="31548"/>
            <a:ext cx="12096883" cy="5326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vi-VN">
                <a:latin typeface="Arial"/>
                <a:ea typeface="Arial"/>
                <a:cs typeface="Arial"/>
                <a:sym typeface="Arial"/>
              </a:rPr>
              <a:t>MỤC TIÊU</a:t>
            </a:r>
            <a:endParaRPr/>
          </a:p>
        </p:txBody>
      </p:sp>
      <p:sp>
        <p:nvSpPr>
          <p:cNvPr id="213" name="Google Shape;213;p2"/>
          <p:cNvSpPr txBox="1"/>
          <p:nvPr>
            <p:ph idx="1" type="body"/>
          </p:nvPr>
        </p:nvSpPr>
        <p:spPr>
          <a:xfrm>
            <a:off x="20827" y="692458"/>
            <a:ext cx="12096884" cy="54845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vi-VN"/>
              <a:t>Giới thiệu về Webservice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vi-VN"/>
              <a:t>Giới thiệu mô hình Restful API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vi-VN"/>
              <a:t>Viết ứng dụng Restful API: GET, POST, PUT, DELETE</a:t>
            </a:r>
            <a:endParaRPr/>
          </a:p>
        </p:txBody>
      </p:sp>
      <p:sp>
        <p:nvSpPr>
          <p:cNvPr id="214" name="Google Shape;214;p2"/>
          <p:cNvSpPr txBox="1"/>
          <p:nvPr>
            <p:ph idx="11" type="ftr"/>
          </p:nvPr>
        </p:nvSpPr>
        <p:spPr>
          <a:xfrm>
            <a:off x="107738" y="6434136"/>
            <a:ext cx="1126129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-VN"/>
              <a:t>Bài 4 - Restful</a:t>
            </a:r>
            <a:endParaRPr/>
          </a:p>
        </p:txBody>
      </p:sp>
      <p:sp>
        <p:nvSpPr>
          <p:cNvPr id="215" name="Google Shape;215;p2"/>
          <p:cNvSpPr txBox="1"/>
          <p:nvPr>
            <p:ph idx="12" type="sldNum"/>
          </p:nvPr>
        </p:nvSpPr>
        <p:spPr>
          <a:xfrm>
            <a:off x="11443317" y="6423618"/>
            <a:ext cx="6743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"/>
          <p:cNvSpPr txBox="1"/>
          <p:nvPr>
            <p:ph type="title"/>
          </p:nvPr>
        </p:nvSpPr>
        <p:spPr>
          <a:xfrm>
            <a:off x="30041" y="31548"/>
            <a:ext cx="12096883" cy="5326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vi-VN"/>
              <a:t>Giới thiệu về Webservice</a:t>
            </a:r>
            <a:endParaRPr/>
          </a:p>
        </p:txBody>
      </p:sp>
      <p:sp>
        <p:nvSpPr>
          <p:cNvPr id="221" name="Google Shape;221;p3"/>
          <p:cNvSpPr txBox="1"/>
          <p:nvPr>
            <p:ph idx="1" type="body"/>
          </p:nvPr>
        </p:nvSpPr>
        <p:spPr>
          <a:xfrm>
            <a:off x="20827" y="692458"/>
            <a:ext cx="12096884" cy="54845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vi-VN"/>
              <a:t>Không phụ thuộc vào ngôn ngữ lập trình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vi-VN"/>
              <a:t>Không cần giao diện người dùng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vi-VN"/>
              <a:t>Có thể được truy cập từ bất cứ ứng dụng nào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vi-VN"/>
              <a:t>Chi phí phát triển thấp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vi-VN"/>
              <a:t>Dễ bảo trì</a:t>
            </a:r>
            <a:endParaRPr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222" name="Google Shape;222;p3"/>
          <p:cNvSpPr txBox="1"/>
          <p:nvPr>
            <p:ph idx="11" type="ftr"/>
          </p:nvPr>
        </p:nvSpPr>
        <p:spPr>
          <a:xfrm>
            <a:off x="107738" y="6434136"/>
            <a:ext cx="1126129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-VN"/>
              <a:t>Bài 4 - Restful</a:t>
            </a:r>
            <a:endParaRPr/>
          </a:p>
        </p:txBody>
      </p:sp>
      <p:sp>
        <p:nvSpPr>
          <p:cNvPr id="223" name="Google Shape;223;p3"/>
          <p:cNvSpPr txBox="1"/>
          <p:nvPr>
            <p:ph idx="12" type="sldNum"/>
          </p:nvPr>
        </p:nvSpPr>
        <p:spPr>
          <a:xfrm>
            <a:off x="11443317" y="6423618"/>
            <a:ext cx="6743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  <p:pic>
        <p:nvPicPr>
          <p:cNvPr descr="Hình ảnh có liên quan" id="224" name="Google Shape;224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00859" y="2397683"/>
            <a:ext cx="8734425" cy="3952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Kết quả hình ảnh cho restful api" id="229" name="Google Shape;22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82639" y="2530693"/>
            <a:ext cx="4429333" cy="3794953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4"/>
          <p:cNvSpPr txBox="1"/>
          <p:nvPr>
            <p:ph type="title"/>
          </p:nvPr>
        </p:nvSpPr>
        <p:spPr>
          <a:xfrm>
            <a:off x="30041" y="31548"/>
            <a:ext cx="12096883" cy="5326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vi-VN"/>
              <a:t>Giới thiệu Restful API</a:t>
            </a:r>
            <a:endParaRPr/>
          </a:p>
        </p:txBody>
      </p:sp>
      <p:sp>
        <p:nvSpPr>
          <p:cNvPr id="231" name="Google Shape;231;p4"/>
          <p:cNvSpPr txBox="1"/>
          <p:nvPr>
            <p:ph idx="1" type="body"/>
          </p:nvPr>
        </p:nvSpPr>
        <p:spPr>
          <a:xfrm>
            <a:off x="20827" y="692458"/>
            <a:ext cx="12096884" cy="54845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vi-VN"/>
              <a:t>REST là viết tắt của Representational State Tranfer. 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vi-VN"/>
              <a:t>REST là một chuẩn web dựa vào các kiến trúc cơ bản sử dụng giao thức HTTP. 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vi-VN"/>
              <a:t>Dưới đây là các phương thức HTTP được sử dụng rộng rãi trong kiến trúc REST</a:t>
            </a:r>
            <a:endParaRPr/>
          </a:p>
          <a:p>
            <a:pPr indent="-228600" lvl="1" marL="6858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b="1" lang="vi-VN" sz="1600"/>
              <a:t>GET</a:t>
            </a:r>
            <a:r>
              <a:rPr lang="vi-VN" sz="1600"/>
              <a:t> - Được sử dụng chỉ để đọc các nguồn tài nguyên.</a:t>
            </a:r>
            <a:endParaRPr/>
          </a:p>
          <a:p>
            <a:pPr indent="-228600" lvl="1" marL="6858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b="1" lang="vi-VN" sz="1600"/>
              <a:t>POST</a:t>
            </a:r>
            <a:r>
              <a:rPr lang="vi-VN" sz="1600"/>
              <a:t> - Được sử đụng để tạo mới các nguồn tài nguyên.</a:t>
            </a:r>
            <a:endParaRPr/>
          </a:p>
          <a:p>
            <a:pPr indent="-228600" lvl="1" marL="6858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b="1" lang="vi-VN" sz="1600"/>
              <a:t>DELETE</a:t>
            </a:r>
            <a:r>
              <a:rPr lang="vi-VN" sz="1600"/>
              <a:t> - Được sử dụng để xóa các nguồn tài nguyên.</a:t>
            </a:r>
            <a:endParaRPr/>
          </a:p>
          <a:p>
            <a:pPr indent="-228600" lvl="1" marL="6858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b="1" lang="vi-VN" sz="1600"/>
              <a:t>PUT</a:t>
            </a:r>
            <a:r>
              <a:rPr lang="vi-VN" sz="1600"/>
              <a:t> - Được sử dụng để cập nhật các bản ghi hiện tại.</a:t>
            </a:r>
            <a:endParaRPr/>
          </a:p>
          <a:p>
            <a:pPr indent="-76200" lvl="0" marL="2286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232" name="Google Shape;232;p4"/>
          <p:cNvSpPr txBox="1"/>
          <p:nvPr>
            <p:ph idx="11" type="ftr"/>
          </p:nvPr>
        </p:nvSpPr>
        <p:spPr>
          <a:xfrm>
            <a:off x="107738" y="6434136"/>
            <a:ext cx="1126129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-VN"/>
              <a:t>Bài 4 - Restful</a:t>
            </a:r>
            <a:endParaRPr/>
          </a:p>
        </p:txBody>
      </p:sp>
      <p:sp>
        <p:nvSpPr>
          <p:cNvPr id="233" name="Google Shape;233;p4"/>
          <p:cNvSpPr txBox="1"/>
          <p:nvPr>
            <p:ph idx="12" type="sldNum"/>
          </p:nvPr>
        </p:nvSpPr>
        <p:spPr>
          <a:xfrm>
            <a:off x="11443317" y="6423618"/>
            <a:ext cx="6743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5"/>
          <p:cNvSpPr txBox="1"/>
          <p:nvPr>
            <p:ph type="title"/>
          </p:nvPr>
        </p:nvSpPr>
        <p:spPr>
          <a:xfrm>
            <a:off x="30041" y="31548"/>
            <a:ext cx="12096883" cy="5326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vi-VN"/>
              <a:t>Giới thiệu Restful API</a:t>
            </a:r>
            <a:endParaRPr/>
          </a:p>
        </p:txBody>
      </p:sp>
      <p:sp>
        <p:nvSpPr>
          <p:cNvPr id="239" name="Google Shape;239;p5"/>
          <p:cNvSpPr txBox="1"/>
          <p:nvPr>
            <p:ph idx="11" type="ftr"/>
          </p:nvPr>
        </p:nvSpPr>
        <p:spPr>
          <a:xfrm>
            <a:off x="107738" y="6434136"/>
            <a:ext cx="1126129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-VN"/>
              <a:t>Bài 4 - Restful</a:t>
            </a:r>
            <a:endParaRPr/>
          </a:p>
        </p:txBody>
      </p:sp>
      <p:sp>
        <p:nvSpPr>
          <p:cNvPr id="240" name="Google Shape;240;p5"/>
          <p:cNvSpPr txBox="1"/>
          <p:nvPr>
            <p:ph idx="12" type="sldNum"/>
          </p:nvPr>
        </p:nvSpPr>
        <p:spPr>
          <a:xfrm>
            <a:off x="11443317" y="6423618"/>
            <a:ext cx="6743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  <p:pic>
        <p:nvPicPr>
          <p:cNvPr id="241" name="Google Shape;241;p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34019" y="1914211"/>
            <a:ext cx="9323962" cy="4206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5"/>
          <p:cNvSpPr txBox="1"/>
          <p:nvPr/>
        </p:nvSpPr>
        <p:spPr>
          <a:xfrm>
            <a:off x="929473" y="788796"/>
            <a:ext cx="677258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vi-V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Sử dụng phương thức HTTP và API route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6"/>
          <p:cNvSpPr txBox="1"/>
          <p:nvPr>
            <p:ph type="title"/>
          </p:nvPr>
        </p:nvSpPr>
        <p:spPr>
          <a:xfrm>
            <a:off x="30041" y="31548"/>
            <a:ext cx="12096883" cy="5326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vi-VN"/>
              <a:t>Giới thiệu Restful API</a:t>
            </a:r>
            <a:endParaRPr/>
          </a:p>
        </p:txBody>
      </p:sp>
      <p:sp>
        <p:nvSpPr>
          <p:cNvPr id="248" name="Google Shape;248;p6"/>
          <p:cNvSpPr txBox="1"/>
          <p:nvPr>
            <p:ph idx="11" type="ftr"/>
          </p:nvPr>
        </p:nvSpPr>
        <p:spPr>
          <a:xfrm>
            <a:off x="107738" y="6434136"/>
            <a:ext cx="1126129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-VN"/>
              <a:t>Bài 4 - Restful</a:t>
            </a:r>
            <a:endParaRPr/>
          </a:p>
        </p:txBody>
      </p:sp>
      <p:sp>
        <p:nvSpPr>
          <p:cNvPr id="249" name="Google Shape;249;p6"/>
          <p:cNvSpPr txBox="1"/>
          <p:nvPr>
            <p:ph idx="12" type="sldNum"/>
          </p:nvPr>
        </p:nvSpPr>
        <p:spPr>
          <a:xfrm>
            <a:off x="11443317" y="6423618"/>
            <a:ext cx="6743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  <p:sp>
        <p:nvSpPr>
          <p:cNvPr id="250" name="Google Shape;250;p6"/>
          <p:cNvSpPr txBox="1"/>
          <p:nvPr>
            <p:ph idx="1" type="body"/>
          </p:nvPr>
        </p:nvSpPr>
        <p:spPr>
          <a:xfrm>
            <a:off x="211015" y="692458"/>
            <a:ext cx="11078308" cy="54845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vi-VN" sz="2800"/>
              <a:t>Khi xây dựng API theo chuẩn Restful ta cần:</a:t>
            </a:r>
            <a:endParaRPr/>
          </a:p>
          <a:p>
            <a:pPr indent="-228600" lvl="1" marL="6858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vi-VN" sz="2400"/>
              <a:t>Sử dụng mã status HTTP đúng. Ví dụ: </a:t>
            </a:r>
            <a:r>
              <a:rPr i="1" lang="vi-VN" sz="2400"/>
              <a:t>res.status(500).send({error: 'Internal server error happened’})</a:t>
            </a:r>
            <a:endParaRPr/>
          </a:p>
          <a:p>
            <a:pPr indent="-228600" lvl="1" marL="6858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vi-VN" sz="2400"/>
              <a:t>Sử dụng các header HTTP để gửi metadata. Các header sẽ bao gồm các thông tin:</a:t>
            </a:r>
            <a:endParaRPr/>
          </a:p>
          <a:p>
            <a:pPr indent="-228600" lvl="2" marL="11430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vi-VN" sz="2000"/>
              <a:t>Phân trang.</a:t>
            </a:r>
            <a:endParaRPr/>
          </a:p>
          <a:p>
            <a:pPr indent="-228600" lvl="2" marL="11430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vi-VN" sz="2000"/>
              <a:t>Giới hạn tần suất truy cập</a:t>
            </a:r>
            <a:endParaRPr sz="2000"/>
          </a:p>
          <a:p>
            <a:pPr indent="-228600" lvl="2" marL="11430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vi-VN" sz="2000"/>
              <a:t>Xác thực.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7"/>
          <p:cNvSpPr txBox="1"/>
          <p:nvPr>
            <p:ph type="title"/>
          </p:nvPr>
        </p:nvSpPr>
        <p:spPr>
          <a:xfrm>
            <a:off x="30041" y="31548"/>
            <a:ext cx="12096883" cy="5326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vi-VN"/>
              <a:t>Ứng dụng Restful API: Tạo cơ sở dữ liệu</a:t>
            </a:r>
            <a:endParaRPr/>
          </a:p>
        </p:txBody>
      </p:sp>
      <p:sp>
        <p:nvSpPr>
          <p:cNvPr id="256" name="Google Shape;256;p7"/>
          <p:cNvSpPr txBox="1"/>
          <p:nvPr>
            <p:ph idx="1" type="body"/>
          </p:nvPr>
        </p:nvSpPr>
        <p:spPr>
          <a:xfrm>
            <a:off x="20827" y="692458"/>
            <a:ext cx="12096884" cy="54845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vi-VN"/>
              <a:t>Sử dụng công cụ quản trị cơ sở dữ liệu tạo bảng:</a:t>
            </a:r>
            <a:endParaRPr/>
          </a:p>
        </p:txBody>
      </p:sp>
      <p:sp>
        <p:nvSpPr>
          <p:cNvPr id="257" name="Google Shape;257;p7"/>
          <p:cNvSpPr txBox="1"/>
          <p:nvPr>
            <p:ph idx="11" type="ftr"/>
          </p:nvPr>
        </p:nvSpPr>
        <p:spPr>
          <a:xfrm>
            <a:off x="107738" y="6434136"/>
            <a:ext cx="1126129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-VN"/>
              <a:t>Bài 4 - Restful</a:t>
            </a:r>
            <a:endParaRPr/>
          </a:p>
        </p:txBody>
      </p:sp>
      <p:sp>
        <p:nvSpPr>
          <p:cNvPr id="258" name="Google Shape;258;p7"/>
          <p:cNvSpPr txBox="1"/>
          <p:nvPr>
            <p:ph idx="12" type="sldNum"/>
          </p:nvPr>
        </p:nvSpPr>
        <p:spPr>
          <a:xfrm>
            <a:off x="11443317" y="6423618"/>
            <a:ext cx="6743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  <p:pic>
        <p:nvPicPr>
          <p:cNvPr id="259" name="Google Shape;259;p7"/>
          <p:cNvPicPr preferRelativeResize="0"/>
          <p:nvPr/>
        </p:nvPicPr>
        <p:blipFill rotWithShape="1">
          <a:blip r:embed="rId3">
            <a:alphaModFix/>
          </a:blip>
          <a:srcRect b="20878" l="0" r="0" t="0"/>
          <a:stretch/>
        </p:blipFill>
        <p:spPr>
          <a:xfrm>
            <a:off x="936694" y="1665487"/>
            <a:ext cx="10506623" cy="33595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8"/>
          <p:cNvSpPr txBox="1"/>
          <p:nvPr>
            <p:ph type="title"/>
          </p:nvPr>
        </p:nvSpPr>
        <p:spPr>
          <a:xfrm>
            <a:off x="30041" y="31548"/>
            <a:ext cx="12096883" cy="5326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vi-VN"/>
              <a:t>Ứng dụng Restful API: Cấu hình dự án</a:t>
            </a:r>
            <a:endParaRPr/>
          </a:p>
        </p:txBody>
      </p:sp>
      <p:sp>
        <p:nvSpPr>
          <p:cNvPr id="265" name="Google Shape;265;p8"/>
          <p:cNvSpPr txBox="1"/>
          <p:nvPr>
            <p:ph idx="1" type="body"/>
          </p:nvPr>
        </p:nvSpPr>
        <p:spPr>
          <a:xfrm>
            <a:off x="20827" y="692458"/>
            <a:ext cx="12096884" cy="54845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vi-VN"/>
              <a:t>B1: Khai báo các module thư viện cần xử dụng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vi-VN"/>
              <a:t>B2: Cấu hình kết nối cơ sở dữ liệu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vi-VN"/>
              <a:t>B3: Cấu hình các middleware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vi-VN"/>
              <a:t>B4: Tạo máy chủ sử dụng app.listen</a:t>
            </a:r>
            <a:endParaRPr/>
          </a:p>
        </p:txBody>
      </p:sp>
      <p:sp>
        <p:nvSpPr>
          <p:cNvPr id="266" name="Google Shape;266;p8"/>
          <p:cNvSpPr txBox="1"/>
          <p:nvPr>
            <p:ph idx="11" type="ftr"/>
          </p:nvPr>
        </p:nvSpPr>
        <p:spPr>
          <a:xfrm>
            <a:off x="107738" y="6434136"/>
            <a:ext cx="1126129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-VN"/>
              <a:t>Bài 4 - Restful</a:t>
            </a:r>
            <a:endParaRPr/>
          </a:p>
        </p:txBody>
      </p:sp>
      <p:sp>
        <p:nvSpPr>
          <p:cNvPr id="267" name="Google Shape;267;p8"/>
          <p:cNvSpPr txBox="1"/>
          <p:nvPr>
            <p:ph idx="12" type="sldNum"/>
          </p:nvPr>
        </p:nvSpPr>
        <p:spPr>
          <a:xfrm>
            <a:off x="11443317" y="6423618"/>
            <a:ext cx="6743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  <p:pic>
        <p:nvPicPr>
          <p:cNvPr id="268" name="Google Shape;268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84842" y="2765862"/>
            <a:ext cx="6267879" cy="34609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8389" y="2765862"/>
            <a:ext cx="5264421" cy="34609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9"/>
          <p:cNvSpPr txBox="1"/>
          <p:nvPr>
            <p:ph type="title"/>
          </p:nvPr>
        </p:nvSpPr>
        <p:spPr>
          <a:xfrm>
            <a:off x="30041" y="31548"/>
            <a:ext cx="12096883" cy="5326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vi-VN"/>
              <a:t>Ứng dụng Restful API: GET</a:t>
            </a:r>
            <a:endParaRPr/>
          </a:p>
        </p:txBody>
      </p:sp>
      <p:pic>
        <p:nvPicPr>
          <p:cNvPr id="275" name="Google Shape;275;p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48217"/>
          <a:stretch/>
        </p:blipFill>
        <p:spPr>
          <a:xfrm>
            <a:off x="694659" y="4421275"/>
            <a:ext cx="11164014" cy="1842154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9"/>
          <p:cNvSpPr txBox="1"/>
          <p:nvPr>
            <p:ph idx="2" type="body"/>
          </p:nvPr>
        </p:nvSpPr>
        <p:spPr>
          <a:xfrm>
            <a:off x="107737" y="745427"/>
            <a:ext cx="1158351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vi-VN"/>
              <a:t>Được sử dụng chỉ để đọc thông tin khách hàng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vi-VN"/>
              <a:t>Đọc danh sách tất cả các customer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vi-VN"/>
              <a:t>Đọc chi tiết một customer theo id</a:t>
            </a:r>
            <a:endParaRPr/>
          </a:p>
        </p:txBody>
      </p:sp>
      <p:sp>
        <p:nvSpPr>
          <p:cNvPr id="277" name="Google Shape;277;p9"/>
          <p:cNvSpPr txBox="1"/>
          <p:nvPr>
            <p:ph idx="11" type="ftr"/>
          </p:nvPr>
        </p:nvSpPr>
        <p:spPr>
          <a:xfrm>
            <a:off x="107738" y="6434136"/>
            <a:ext cx="1126129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-VN"/>
              <a:t>Bài 4 - Restful</a:t>
            </a:r>
            <a:endParaRPr/>
          </a:p>
        </p:txBody>
      </p:sp>
      <p:sp>
        <p:nvSpPr>
          <p:cNvPr id="278" name="Google Shape;278;p9"/>
          <p:cNvSpPr txBox="1"/>
          <p:nvPr>
            <p:ph idx="12" type="sldNum"/>
          </p:nvPr>
        </p:nvSpPr>
        <p:spPr>
          <a:xfrm>
            <a:off x="11443317" y="6423618"/>
            <a:ext cx="6743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  <p:pic>
        <p:nvPicPr>
          <p:cNvPr id="279" name="Google Shape;279;p9"/>
          <p:cNvPicPr preferRelativeResize="0"/>
          <p:nvPr/>
        </p:nvPicPr>
        <p:blipFill rotWithShape="1">
          <a:blip r:embed="rId4">
            <a:alphaModFix/>
          </a:blip>
          <a:srcRect b="0" l="0" r="24231" t="0"/>
          <a:stretch/>
        </p:blipFill>
        <p:spPr>
          <a:xfrm>
            <a:off x="983661" y="1773537"/>
            <a:ext cx="9570183" cy="1954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2018-01-11T08:27:42Z</dcterms:created>
  <dc:creator>Huy Dang</dc:creator>
</cp:coreProperties>
</file>