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1B3D8E-4C4C-4931-909D-52B870380FEC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834" autoAdjust="0"/>
  </p:normalViewPr>
  <p:slideViewPr>
    <p:cSldViewPr>
      <p:cViewPr>
        <p:scale>
          <a:sx n="100" d="100"/>
          <a:sy n="100" d="100"/>
        </p:scale>
        <p:origin x="-19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C545-3809-4BE9-B9A3-5EF09702671D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7690-E2D2-417D-81C3-A42273B5A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4160" y="2130425"/>
            <a:ext cx="7772400" cy="1470025"/>
          </a:xfrm>
        </p:spPr>
        <p:txBody>
          <a:bodyPr lIns="0" tIns="0" rIns="0" bIns="0">
            <a:noAutofit/>
          </a:bodyPr>
          <a:lstStyle>
            <a:lvl1pPr>
              <a:defRPr sz="4000" b="1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Bar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5729288"/>
            <a:ext cx="8606790" cy="11192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4160" y="3697268"/>
            <a:ext cx="7772400" cy="5537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162377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481"/>
            <a:ext cx="8229600" cy="634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7" name="Picture 6" descr="redline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pic>
        <p:nvPicPr>
          <p:cNvPr id="9" name="Picture 8" descr="divider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11" name="Picture 10" descr="redline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8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bulle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5330"/>
            <a:ext cx="8229600" cy="36041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35000"/>
            <a:ext cx="8229600" cy="436563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1st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53"/>
            <a:ext cx="8229600" cy="34791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27063"/>
            <a:ext cx="8229600" cy="431800"/>
          </a:xfrm>
        </p:spPr>
        <p:txBody>
          <a:bodyPr anchor="t"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2875"/>
            <a:ext cx="8229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65299" y="2019220"/>
            <a:ext cx="5813402" cy="2819560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E_Background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612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8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684213" indent="-2270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PyPTP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47065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4366"/>
          </a:xfrm>
        </p:spPr>
        <p:txBody>
          <a:bodyPr/>
          <a:lstStyle/>
          <a:p>
            <a:r>
              <a:rPr lang="en-US" dirty="0" smtClean="0"/>
              <a:t>Spot the 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Age 24</a:t>
            </a:r>
          </a:p>
          <a:p>
            <a:pPr lvl="1"/>
            <a:r>
              <a:rPr lang="en-US" dirty="0" smtClean="0"/>
              <a:t>Senior Security Consultant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PyPTP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Pointer-to-Pointer fuzzing through Python</a:t>
            </a:r>
          </a:p>
          <a:p>
            <a:endParaRPr lang="en-US" dirty="0" smtClean="0"/>
          </a:p>
          <a:p>
            <a:r>
              <a:rPr lang="en-US" dirty="0"/>
              <a:t>This started out as a way of fuzzing Python, but I found it useful when wanting to fuzz exported functions from a DLL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Interesting way to wrap around exported DLL functions</a:t>
            </a:r>
          </a:p>
          <a:p>
            <a:pPr lvl="1"/>
            <a:r>
              <a:rPr lang="en-US" dirty="0" smtClean="0"/>
              <a:t>Many Python modules which rely on exported DLL functions wrap around them using </a:t>
            </a:r>
            <a:r>
              <a:rPr lang="en-US" dirty="0" err="1" smtClean="0"/>
              <a:t>ctypes</a:t>
            </a:r>
            <a:endParaRPr lang="en-US" dirty="0" smtClean="0"/>
          </a:p>
          <a:p>
            <a:pPr lvl="1"/>
            <a:r>
              <a:rPr lang="en-US" dirty="0" smtClean="0"/>
              <a:t>Much of the time, Python Variables are declared which provide the purpose of DLL function variables and their respective data type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basic Python Code Analyzer was written to find calls to functions exported by a DLL and then it is determined if the Python Variable detailing the function is defined</a:t>
            </a:r>
          </a:p>
          <a:p>
            <a:endParaRPr lang="en-US" dirty="0"/>
          </a:p>
          <a:p>
            <a:r>
              <a:rPr lang="en-US" dirty="0"/>
              <a:t>If so, a few things happen</a:t>
            </a:r>
          </a:p>
          <a:p>
            <a:pPr lvl="1"/>
            <a:r>
              <a:rPr lang="en-US" dirty="0"/>
              <a:t>A wrapper around the discovered function is created</a:t>
            </a:r>
          </a:p>
          <a:p>
            <a:pPr lvl="1"/>
            <a:r>
              <a:rPr lang="en-US" dirty="0"/>
              <a:t>Mutated data is generated based upon the required data type</a:t>
            </a:r>
          </a:p>
          <a:p>
            <a:pPr lvl="1"/>
            <a:r>
              <a:rPr lang="en-US" dirty="0"/>
              <a:t>A fuzzed call to the target function is made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3299"/>
      </p:ext>
    </p:extLst>
  </p:cSld>
  <p:clrMapOvr>
    <a:masterClrMapping/>
  </p:clrMapOvr>
</p:sld>
</file>

<file path=ppt/theme/theme1.xml><?xml version="1.0" encoding="utf-8"?>
<a:theme xmlns:a="http://schemas.openxmlformats.org/drawingml/2006/main" name="New Co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C7C7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666666"/>
          </a:solidFill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63408</TotalTime>
  <Words>163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 Core</vt:lpstr>
      <vt:lpstr>PyPTP</vt:lpstr>
      <vt:lpstr>Spot the Developer?</vt:lpstr>
      <vt:lpstr>What is PyPTP?</vt:lpstr>
      <vt:lpstr>How does it work?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Paperweight</dc:creator>
  <cp:lastModifiedBy>Matthew Bergin</cp:lastModifiedBy>
  <cp:revision>1177</cp:revision>
  <dcterms:created xsi:type="dcterms:W3CDTF">2012-01-24T21:10:57Z</dcterms:created>
  <dcterms:modified xsi:type="dcterms:W3CDTF">2013-07-08T18:25:16Z</dcterms:modified>
</cp:coreProperties>
</file>