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6"/>
  </p:notesMasterIdLst>
  <p:sldIdLst>
    <p:sldId id="523" r:id="rId2"/>
    <p:sldId id="521" r:id="rId3"/>
    <p:sldId id="524" r:id="rId4"/>
    <p:sldId id="522" r:id="rId5"/>
  </p:sldIdLst>
  <p:sldSz cx="9144000" cy="5143500" type="screen16x9"/>
  <p:notesSz cx="6858000" cy="9144000"/>
  <p:embeddedFontLst>
    <p:embeddedFont>
      <p:font typeface="UGent Panno Text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 Presentation" id="{D12B3EAC-5339-492D-A5BA-643968A9E900}">
          <p14:sldIdLst>
            <p14:sldId id="523"/>
            <p14:sldId id="521"/>
            <p14:sldId id="524"/>
            <p14:sldId id="522"/>
          </p14:sldIdLst>
        </p14:section>
        <p14:section name="Additional Slides" id="{1CD69DE1-31DA-45A8-A017-49440714360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DCBF"/>
    <a:srgbClr val="00B050"/>
    <a:srgbClr val="0070C0"/>
    <a:srgbClr val="F7D06D"/>
    <a:srgbClr val="D6F5FF"/>
    <a:srgbClr val="588EBD"/>
    <a:srgbClr val="00CC66"/>
    <a:srgbClr val="37B7BD"/>
    <a:srgbClr val="3F98BD"/>
    <a:srgbClr val="17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 autoAdjust="0"/>
    <p:restoredTop sz="93890" autoAdjust="0"/>
  </p:normalViewPr>
  <p:slideViewPr>
    <p:cSldViewPr snapToGrid="0">
      <p:cViewPr varScale="1">
        <p:scale>
          <a:sx n="137" d="100"/>
          <a:sy n="137" d="100"/>
        </p:scale>
        <p:origin x="4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297641" y="474990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 lang="en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2"/>
              </a:buClr>
              <a:buSzPct val="100000"/>
              <a:buChar char="●"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480"/>
              </a:spcBef>
              <a:buClr>
                <a:schemeClr val="dk2"/>
              </a:buClr>
              <a:buSzPct val="100000"/>
              <a:buChar char="○"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Char char="■"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buChar char="○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  <a:endParaRPr lang="en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D882C3F-FA60-8AA5-C4CA-67A7090B121D}"/>
              </a:ext>
            </a:extLst>
          </p:cNvPr>
          <p:cNvCxnSpPr>
            <a:cxnSpLocks/>
          </p:cNvCxnSpPr>
          <p:nvPr/>
        </p:nvCxnSpPr>
        <p:spPr>
          <a:xfrm flipV="1">
            <a:off x="321951" y="2010133"/>
            <a:ext cx="694344" cy="157887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E46272-6E26-1FD6-9B19-437AA9844C04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647470" y="1218511"/>
            <a:ext cx="374628" cy="958439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A6C25E6-264A-60CD-AC4E-F7843CFCCC06}"/>
              </a:ext>
            </a:extLst>
          </p:cNvPr>
          <p:cNvCxnSpPr>
            <a:cxnSpLocks/>
          </p:cNvCxnSpPr>
          <p:nvPr/>
        </p:nvCxnSpPr>
        <p:spPr>
          <a:xfrm flipH="1" flipV="1">
            <a:off x="4345921" y="336593"/>
            <a:ext cx="2199509" cy="1303571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0A44E13-1755-D859-6658-D9991E0E09E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382665" y="360498"/>
            <a:ext cx="2106058" cy="1178226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DDD4CFD-66FE-8A70-E751-FAF1655F1A4A}"/>
              </a:ext>
            </a:extLst>
          </p:cNvPr>
          <p:cNvCxnSpPr>
            <a:cxnSpLocks/>
            <a:stCxn id="10" idx="3"/>
            <a:endCxn id="125" idx="1"/>
          </p:cNvCxnSpPr>
          <p:nvPr/>
        </p:nvCxnSpPr>
        <p:spPr>
          <a:xfrm>
            <a:off x="1669792" y="1817601"/>
            <a:ext cx="702345" cy="67040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8C65F12-DD1E-CCD5-23AC-EA6E73200DB0}"/>
              </a:ext>
            </a:extLst>
          </p:cNvPr>
          <p:cNvGrpSpPr/>
          <p:nvPr/>
        </p:nvGrpSpPr>
        <p:grpSpPr>
          <a:xfrm>
            <a:off x="3247234" y="598383"/>
            <a:ext cx="914400" cy="778762"/>
            <a:chOff x="3921222" y="486983"/>
            <a:chExt cx="914400" cy="778762"/>
          </a:xfrm>
        </p:grpSpPr>
        <p:pic>
          <p:nvPicPr>
            <p:cNvPr id="40" name="Graphic 39" descr="Server with solid fill">
              <a:extLst>
                <a:ext uri="{FF2B5EF4-FFF2-40B4-BE49-F238E27FC236}">
                  <a16:creationId xmlns:a16="http://schemas.microsoft.com/office/drawing/2014/main" id="{4181B5FB-F055-4349-C8CC-FCCE70A03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3556" y="486983"/>
              <a:ext cx="509987" cy="50998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B9CB11-BC5F-89D5-3AB1-704842E603DB}"/>
                </a:ext>
              </a:extLst>
            </p:cNvPr>
            <p:cNvSpPr txBox="1"/>
            <p:nvPr/>
          </p:nvSpPr>
          <p:spPr>
            <a:xfrm>
              <a:off x="3921222" y="865635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n1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</p:grpSp>
      <p:pic>
        <p:nvPicPr>
          <p:cNvPr id="62" name="Graphic 61" descr="Cloud outline">
            <a:extLst>
              <a:ext uri="{FF2B5EF4-FFF2-40B4-BE49-F238E27FC236}">
                <a16:creationId xmlns:a16="http://schemas.microsoft.com/office/drawing/2014/main" id="{57F1F98A-07D6-4C09-44FA-7FEB5703D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8723" y="-9670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52E9A-BB52-7001-633D-06370A01BD05}"/>
              </a:ext>
            </a:extLst>
          </p:cNvPr>
          <p:cNvSpPr txBox="1"/>
          <p:nvPr/>
        </p:nvSpPr>
        <p:spPr>
          <a:xfrm>
            <a:off x="3616420" y="2371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UGent Panno Text" panose="020B0604020202020204" charset="0"/>
              </a:rPr>
              <a:t>cloud</a:t>
            </a:r>
            <a:endParaRPr lang="en-BE" sz="2400" dirty="0">
              <a:latin typeface="UGent Panno Text" panose="020B060402020202020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35DDFB7-9280-95C1-CBE0-49697366D08C}"/>
              </a:ext>
            </a:extLst>
          </p:cNvPr>
          <p:cNvGrpSpPr/>
          <p:nvPr/>
        </p:nvGrpSpPr>
        <p:grpSpPr>
          <a:xfrm>
            <a:off x="964118" y="1429338"/>
            <a:ext cx="778790" cy="1264131"/>
            <a:chOff x="1156648" y="1312201"/>
            <a:chExt cx="778790" cy="12641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F5FCE6F-FF58-00FA-7FD1-FB0FA6BBA93D}"/>
                </a:ext>
              </a:extLst>
            </p:cNvPr>
            <p:cNvGrpSpPr/>
            <p:nvPr/>
          </p:nvGrpSpPr>
          <p:grpSpPr>
            <a:xfrm>
              <a:off x="1239466" y="1790753"/>
              <a:ext cx="695972" cy="785579"/>
              <a:chOff x="2295732" y="1884827"/>
              <a:chExt cx="695972" cy="78557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51DBF8-201A-8556-D87D-855EE668452F}"/>
                  </a:ext>
                </a:extLst>
              </p:cNvPr>
              <p:cNvSpPr txBox="1"/>
              <p:nvPr/>
            </p:nvSpPr>
            <p:spPr>
              <a:xfrm>
                <a:off x="2363166" y="2270296"/>
                <a:ext cx="628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n3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  <p:pic>
            <p:nvPicPr>
              <p:cNvPr id="64" name="Graphic 63" descr="Server with solid fill">
                <a:extLst>
                  <a:ext uri="{FF2B5EF4-FFF2-40B4-BE49-F238E27FC236}">
                    <a16:creationId xmlns:a16="http://schemas.microsoft.com/office/drawing/2014/main" id="{D7FFBDD1-20CF-66BD-B911-311F0703B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732" y="1884827"/>
                <a:ext cx="509987" cy="50998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E7424FD-7F3D-2507-6EBA-67E54818406E}"/>
                </a:ext>
              </a:extLst>
            </p:cNvPr>
            <p:cNvGrpSpPr/>
            <p:nvPr/>
          </p:nvGrpSpPr>
          <p:grpSpPr>
            <a:xfrm>
              <a:off x="1156648" y="1312201"/>
              <a:ext cx="705674" cy="689054"/>
              <a:chOff x="856406" y="511220"/>
              <a:chExt cx="705674" cy="689054"/>
            </a:xfrm>
          </p:grpSpPr>
          <p:pic>
            <p:nvPicPr>
              <p:cNvPr id="12" name="Graphic 11" descr="Cloud outline">
                <a:extLst>
                  <a:ext uri="{FF2B5EF4-FFF2-40B4-BE49-F238E27FC236}">
                    <a16:creationId xmlns:a16="http://schemas.microsoft.com/office/drawing/2014/main" id="{3066031C-0F46-34F5-32FC-424E9A4AE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406" y="511220"/>
                <a:ext cx="689054" cy="68905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9C8A4C-B62C-12C1-90FD-408A1F5B2E7B}"/>
                  </a:ext>
                </a:extLst>
              </p:cNvPr>
              <p:cNvSpPr txBox="1"/>
              <p:nvPr/>
            </p:nvSpPr>
            <p:spPr>
              <a:xfrm>
                <a:off x="926716" y="714817"/>
                <a:ext cx="635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fog 1</a:t>
                </a:r>
                <a:endParaRPr lang="en-BE" sz="18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8C6B94D-A481-885C-84DF-116442C3C01D}"/>
              </a:ext>
            </a:extLst>
          </p:cNvPr>
          <p:cNvGrpSpPr/>
          <p:nvPr/>
        </p:nvGrpSpPr>
        <p:grpSpPr>
          <a:xfrm>
            <a:off x="89265" y="3432298"/>
            <a:ext cx="1020680" cy="1435128"/>
            <a:chOff x="545403" y="2613372"/>
            <a:chExt cx="1020680" cy="143512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1AFCF78-A997-B252-10CE-93199CA39321}"/>
                </a:ext>
              </a:extLst>
            </p:cNvPr>
            <p:cNvGrpSpPr/>
            <p:nvPr/>
          </p:nvGrpSpPr>
          <p:grpSpPr>
            <a:xfrm>
              <a:off x="705675" y="3282103"/>
              <a:ext cx="509987" cy="766397"/>
              <a:chOff x="831439" y="3126463"/>
              <a:chExt cx="509987" cy="766397"/>
            </a:xfrm>
          </p:grpSpPr>
          <p:pic>
            <p:nvPicPr>
              <p:cNvPr id="101" name="Graphic 100" descr="Server with solid fill">
                <a:extLst>
                  <a:ext uri="{FF2B5EF4-FFF2-40B4-BE49-F238E27FC236}">
                    <a16:creationId xmlns:a16="http://schemas.microsoft.com/office/drawing/2014/main" id="{A66485ED-B5B5-80FA-E07C-81EF2F3F6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1439" y="3126463"/>
                <a:ext cx="509987" cy="509987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17B8F5B-8E6C-81B7-BCDF-D37C8AFF65F0}"/>
                  </a:ext>
                </a:extLst>
              </p:cNvPr>
              <p:cNvSpPr txBox="1"/>
              <p:nvPr/>
            </p:nvSpPr>
            <p:spPr>
              <a:xfrm>
                <a:off x="878805" y="3492750"/>
                <a:ext cx="43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n7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5263E3-5699-234A-6238-2CF32A95B45F}"/>
                </a:ext>
              </a:extLst>
            </p:cNvPr>
            <p:cNvGrpSpPr/>
            <p:nvPr/>
          </p:nvGrpSpPr>
          <p:grpSpPr>
            <a:xfrm>
              <a:off x="545403" y="2613372"/>
              <a:ext cx="1020680" cy="886091"/>
              <a:chOff x="557031" y="2861638"/>
              <a:chExt cx="1020680" cy="886091"/>
            </a:xfrm>
          </p:grpSpPr>
          <p:pic>
            <p:nvPicPr>
              <p:cNvPr id="27" name="Graphic 26" descr="Cloud outline">
                <a:extLst>
                  <a:ext uri="{FF2B5EF4-FFF2-40B4-BE49-F238E27FC236}">
                    <a16:creationId xmlns:a16="http://schemas.microsoft.com/office/drawing/2014/main" id="{FDA3A7CE-53B2-426A-AEF8-43EB3F0AE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7031" y="2861638"/>
                <a:ext cx="886091" cy="886091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4FEFCF-6FE7-1982-BBD7-FF9938BE4E7C}"/>
                  </a:ext>
                </a:extLst>
              </p:cNvPr>
              <p:cNvSpPr txBox="1"/>
              <p:nvPr/>
            </p:nvSpPr>
            <p:spPr>
              <a:xfrm>
                <a:off x="663311" y="31983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edge1</a:t>
                </a:r>
                <a:endParaRPr lang="en-BE" sz="24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B89138-8090-7EF0-2888-D3997675E5A1}"/>
              </a:ext>
            </a:extLst>
          </p:cNvPr>
          <p:cNvGrpSpPr/>
          <p:nvPr/>
        </p:nvGrpSpPr>
        <p:grpSpPr>
          <a:xfrm>
            <a:off x="4006836" y="582619"/>
            <a:ext cx="695972" cy="785579"/>
            <a:chOff x="2295732" y="1884827"/>
            <a:chExt cx="695972" cy="7855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662762-9D6D-7B3C-D5D9-243DBCFF4D2C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n2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8" name="Graphic 17" descr="Server with solid fill">
              <a:extLst>
                <a:ext uri="{FF2B5EF4-FFF2-40B4-BE49-F238E27FC236}">
                  <a16:creationId xmlns:a16="http://schemas.microsoft.com/office/drawing/2014/main" id="{3CCC0858-0C05-22ED-8B69-2D73CBC1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AF88D3-8E01-644C-D5B0-E531B0C7C697}"/>
              </a:ext>
            </a:extLst>
          </p:cNvPr>
          <p:cNvGrpSpPr/>
          <p:nvPr/>
        </p:nvGrpSpPr>
        <p:grpSpPr>
          <a:xfrm>
            <a:off x="2171410" y="3419109"/>
            <a:ext cx="1020680" cy="1435128"/>
            <a:chOff x="545403" y="2613372"/>
            <a:chExt cx="1020680" cy="143512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76F37D9-702B-8B48-094B-03020828F6C6}"/>
                </a:ext>
              </a:extLst>
            </p:cNvPr>
            <p:cNvGrpSpPr/>
            <p:nvPr/>
          </p:nvGrpSpPr>
          <p:grpSpPr>
            <a:xfrm>
              <a:off x="705675" y="3282103"/>
              <a:ext cx="509987" cy="766397"/>
              <a:chOff x="831439" y="3126463"/>
              <a:chExt cx="509987" cy="766397"/>
            </a:xfrm>
          </p:grpSpPr>
          <p:pic>
            <p:nvPicPr>
              <p:cNvPr id="99" name="Graphic 98" descr="Server with solid fill">
                <a:extLst>
                  <a:ext uri="{FF2B5EF4-FFF2-40B4-BE49-F238E27FC236}">
                    <a16:creationId xmlns:a16="http://schemas.microsoft.com/office/drawing/2014/main" id="{F383EC32-1684-E21D-0D47-E5B536193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1439" y="3126463"/>
                <a:ext cx="509987" cy="509987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543D15-7522-2AFB-49A8-B2715B075452}"/>
                  </a:ext>
                </a:extLst>
              </p:cNvPr>
              <p:cNvSpPr txBox="1"/>
              <p:nvPr/>
            </p:nvSpPr>
            <p:spPr>
              <a:xfrm>
                <a:off x="878805" y="3492750"/>
                <a:ext cx="43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n8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34C4816-1DB3-E649-7636-31EA28D0EE7F}"/>
                </a:ext>
              </a:extLst>
            </p:cNvPr>
            <p:cNvGrpSpPr/>
            <p:nvPr/>
          </p:nvGrpSpPr>
          <p:grpSpPr>
            <a:xfrm>
              <a:off x="545403" y="2613372"/>
              <a:ext cx="1020680" cy="886091"/>
              <a:chOff x="557031" y="2861638"/>
              <a:chExt cx="1020680" cy="886091"/>
            </a:xfrm>
          </p:grpSpPr>
          <p:pic>
            <p:nvPicPr>
              <p:cNvPr id="97" name="Graphic 96" descr="Cloud outline">
                <a:extLst>
                  <a:ext uri="{FF2B5EF4-FFF2-40B4-BE49-F238E27FC236}">
                    <a16:creationId xmlns:a16="http://schemas.microsoft.com/office/drawing/2014/main" id="{7F715A3C-AB60-7082-5E4C-2DFF80FA6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7031" y="2861638"/>
                <a:ext cx="886091" cy="886091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B808A4D-7158-DD7D-1E56-504D6D166554}"/>
                  </a:ext>
                </a:extLst>
              </p:cNvPr>
              <p:cNvSpPr txBox="1"/>
              <p:nvPr/>
            </p:nvSpPr>
            <p:spPr>
              <a:xfrm>
                <a:off x="663311" y="31983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edge1</a:t>
                </a:r>
                <a:endParaRPr lang="en-BE" sz="24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412353-31E6-59BF-62B7-90405413B55C}"/>
              </a:ext>
            </a:extLst>
          </p:cNvPr>
          <p:cNvGrpSpPr/>
          <p:nvPr/>
        </p:nvGrpSpPr>
        <p:grpSpPr>
          <a:xfrm>
            <a:off x="3889555" y="3407611"/>
            <a:ext cx="1020680" cy="1435128"/>
            <a:chOff x="545403" y="2613372"/>
            <a:chExt cx="1020680" cy="143512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CDE1035-6736-BB54-0F79-F0CEEF82D73D}"/>
                </a:ext>
              </a:extLst>
            </p:cNvPr>
            <p:cNvGrpSpPr/>
            <p:nvPr/>
          </p:nvGrpSpPr>
          <p:grpSpPr>
            <a:xfrm>
              <a:off x="705675" y="3282103"/>
              <a:ext cx="509987" cy="766397"/>
              <a:chOff x="831439" y="3126463"/>
              <a:chExt cx="509987" cy="766397"/>
            </a:xfrm>
          </p:grpSpPr>
          <p:pic>
            <p:nvPicPr>
              <p:cNvPr id="108" name="Graphic 107" descr="Server with solid fill">
                <a:extLst>
                  <a:ext uri="{FF2B5EF4-FFF2-40B4-BE49-F238E27FC236}">
                    <a16:creationId xmlns:a16="http://schemas.microsoft.com/office/drawing/2014/main" id="{38FF7A34-4B8B-0991-3A0F-A9389F8B6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1439" y="3126463"/>
                <a:ext cx="509987" cy="509987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4910B21-2643-D726-277F-C50628530166}"/>
                  </a:ext>
                </a:extLst>
              </p:cNvPr>
              <p:cNvSpPr txBox="1"/>
              <p:nvPr/>
            </p:nvSpPr>
            <p:spPr>
              <a:xfrm>
                <a:off x="878805" y="3492750"/>
                <a:ext cx="43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n9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84B9690-5AD7-A981-699F-E94DE7AE1CEC}"/>
                </a:ext>
              </a:extLst>
            </p:cNvPr>
            <p:cNvGrpSpPr/>
            <p:nvPr/>
          </p:nvGrpSpPr>
          <p:grpSpPr>
            <a:xfrm>
              <a:off x="545403" y="2613372"/>
              <a:ext cx="1020680" cy="886091"/>
              <a:chOff x="557031" y="2861638"/>
              <a:chExt cx="1020680" cy="886091"/>
            </a:xfrm>
          </p:grpSpPr>
          <p:pic>
            <p:nvPicPr>
              <p:cNvPr id="106" name="Graphic 105" descr="Cloud outline">
                <a:extLst>
                  <a:ext uri="{FF2B5EF4-FFF2-40B4-BE49-F238E27FC236}">
                    <a16:creationId xmlns:a16="http://schemas.microsoft.com/office/drawing/2014/main" id="{8135389A-0F79-8B44-B12E-7E29655AF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7031" y="2861638"/>
                <a:ext cx="886091" cy="886091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240192-A4B3-93DA-D326-22F75E4A92DB}"/>
                  </a:ext>
                </a:extLst>
              </p:cNvPr>
              <p:cNvSpPr txBox="1"/>
              <p:nvPr/>
            </p:nvSpPr>
            <p:spPr>
              <a:xfrm>
                <a:off x="663311" y="31983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edge1</a:t>
                </a:r>
                <a:endParaRPr lang="en-BE" sz="24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6643519-E879-0F44-BA7C-3ACBD4171749}"/>
              </a:ext>
            </a:extLst>
          </p:cNvPr>
          <p:cNvGrpSpPr/>
          <p:nvPr/>
        </p:nvGrpSpPr>
        <p:grpSpPr>
          <a:xfrm>
            <a:off x="5875171" y="3429361"/>
            <a:ext cx="1020680" cy="1435128"/>
            <a:chOff x="545403" y="2613372"/>
            <a:chExt cx="1020680" cy="1435128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380CBF-85CC-A08A-13C6-CEADAB6BF9D7}"/>
                </a:ext>
              </a:extLst>
            </p:cNvPr>
            <p:cNvGrpSpPr/>
            <p:nvPr/>
          </p:nvGrpSpPr>
          <p:grpSpPr>
            <a:xfrm>
              <a:off x="705675" y="3282103"/>
              <a:ext cx="563978" cy="766397"/>
              <a:chOff x="831439" y="3126463"/>
              <a:chExt cx="563978" cy="766397"/>
            </a:xfrm>
          </p:grpSpPr>
          <p:pic>
            <p:nvPicPr>
              <p:cNvPr id="118" name="Graphic 117" descr="Server with solid fill">
                <a:extLst>
                  <a:ext uri="{FF2B5EF4-FFF2-40B4-BE49-F238E27FC236}">
                    <a16:creationId xmlns:a16="http://schemas.microsoft.com/office/drawing/2014/main" id="{655782DB-F0AD-71DD-4890-1DF5D8C3D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1439" y="3126463"/>
                <a:ext cx="509987" cy="509987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DE8C35D-A501-3096-34FC-2F483E023887}"/>
                  </a:ext>
                </a:extLst>
              </p:cNvPr>
              <p:cNvSpPr txBox="1"/>
              <p:nvPr/>
            </p:nvSpPr>
            <p:spPr>
              <a:xfrm>
                <a:off x="878804" y="3492750"/>
                <a:ext cx="5166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n10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FD09805-3BDA-9315-BBEB-1130E72E2E40}"/>
                </a:ext>
              </a:extLst>
            </p:cNvPr>
            <p:cNvGrpSpPr/>
            <p:nvPr/>
          </p:nvGrpSpPr>
          <p:grpSpPr>
            <a:xfrm>
              <a:off x="545403" y="2613372"/>
              <a:ext cx="1020680" cy="886091"/>
              <a:chOff x="557031" y="2861638"/>
              <a:chExt cx="1020680" cy="886091"/>
            </a:xfrm>
          </p:grpSpPr>
          <p:pic>
            <p:nvPicPr>
              <p:cNvPr id="115" name="Graphic 114" descr="Cloud outline">
                <a:extLst>
                  <a:ext uri="{FF2B5EF4-FFF2-40B4-BE49-F238E27FC236}">
                    <a16:creationId xmlns:a16="http://schemas.microsoft.com/office/drawing/2014/main" id="{A0D7B6B8-0C98-AEF4-BAB2-E95668A1B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7031" y="2861638"/>
                <a:ext cx="886091" cy="886091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A2B3719-023B-240C-0807-36B6E84CFA43}"/>
                  </a:ext>
                </a:extLst>
              </p:cNvPr>
              <p:cNvSpPr txBox="1"/>
              <p:nvPr/>
            </p:nvSpPr>
            <p:spPr>
              <a:xfrm>
                <a:off x="663311" y="31983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edge1</a:t>
                </a:r>
                <a:endParaRPr lang="en-BE" sz="24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6CCE500-2EEC-1628-E3EB-77EED95C0ACA}"/>
              </a:ext>
            </a:extLst>
          </p:cNvPr>
          <p:cNvGrpSpPr/>
          <p:nvPr/>
        </p:nvGrpSpPr>
        <p:grpSpPr>
          <a:xfrm>
            <a:off x="2372137" y="2143480"/>
            <a:ext cx="778790" cy="1264131"/>
            <a:chOff x="1156648" y="1312201"/>
            <a:chExt cx="778790" cy="1264131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7F92953-21CC-2986-B6F0-F9129B25FA4B}"/>
                </a:ext>
              </a:extLst>
            </p:cNvPr>
            <p:cNvGrpSpPr/>
            <p:nvPr/>
          </p:nvGrpSpPr>
          <p:grpSpPr>
            <a:xfrm>
              <a:off x="1239466" y="1790753"/>
              <a:ext cx="695972" cy="785579"/>
              <a:chOff x="2295732" y="1884827"/>
              <a:chExt cx="695972" cy="785579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EC5F044-1C68-D5D6-EAB1-58F40D9FE1B6}"/>
                  </a:ext>
                </a:extLst>
              </p:cNvPr>
              <p:cNvSpPr txBox="1"/>
              <p:nvPr/>
            </p:nvSpPr>
            <p:spPr>
              <a:xfrm>
                <a:off x="2363166" y="2270296"/>
                <a:ext cx="628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n4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  <p:pic>
            <p:nvPicPr>
              <p:cNvPr id="130" name="Graphic 129" descr="Server with solid fill">
                <a:extLst>
                  <a:ext uri="{FF2B5EF4-FFF2-40B4-BE49-F238E27FC236}">
                    <a16:creationId xmlns:a16="http://schemas.microsoft.com/office/drawing/2014/main" id="{BFB4144C-F70A-489A-5439-2D10C7AEC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732" y="1884827"/>
                <a:ext cx="509987" cy="509987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80D932C-3BE0-7C38-8EEE-697BACBD8E72}"/>
                </a:ext>
              </a:extLst>
            </p:cNvPr>
            <p:cNvGrpSpPr/>
            <p:nvPr/>
          </p:nvGrpSpPr>
          <p:grpSpPr>
            <a:xfrm>
              <a:off x="1156648" y="1312201"/>
              <a:ext cx="705674" cy="689054"/>
              <a:chOff x="856406" y="511220"/>
              <a:chExt cx="705674" cy="689054"/>
            </a:xfrm>
          </p:grpSpPr>
          <p:pic>
            <p:nvPicPr>
              <p:cNvPr id="125" name="Graphic 124" descr="Cloud outline">
                <a:extLst>
                  <a:ext uri="{FF2B5EF4-FFF2-40B4-BE49-F238E27FC236}">
                    <a16:creationId xmlns:a16="http://schemas.microsoft.com/office/drawing/2014/main" id="{2724AB01-70F7-B63B-AB9F-CECFEACD2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406" y="511220"/>
                <a:ext cx="689054" cy="689054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E19F20A-A509-FBFE-78CB-5FC94C7BA002}"/>
                  </a:ext>
                </a:extLst>
              </p:cNvPr>
              <p:cNvSpPr txBox="1"/>
              <p:nvPr/>
            </p:nvSpPr>
            <p:spPr>
              <a:xfrm>
                <a:off x="926716" y="714817"/>
                <a:ext cx="635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fog 2</a:t>
                </a:r>
                <a:endParaRPr lang="en-BE" sz="18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75ECCA3-7D26-AB0C-AFD1-F00C02A40881}"/>
              </a:ext>
            </a:extLst>
          </p:cNvPr>
          <p:cNvGrpSpPr/>
          <p:nvPr/>
        </p:nvGrpSpPr>
        <p:grpSpPr>
          <a:xfrm>
            <a:off x="4677571" y="2176950"/>
            <a:ext cx="778790" cy="1264131"/>
            <a:chOff x="1156648" y="1312201"/>
            <a:chExt cx="778790" cy="1264131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1174133-457E-A672-989F-2601B26F7E76}"/>
                </a:ext>
              </a:extLst>
            </p:cNvPr>
            <p:cNvGrpSpPr/>
            <p:nvPr/>
          </p:nvGrpSpPr>
          <p:grpSpPr>
            <a:xfrm>
              <a:off x="1239466" y="1790753"/>
              <a:ext cx="695972" cy="785579"/>
              <a:chOff x="2295732" y="1884827"/>
              <a:chExt cx="695972" cy="785579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1CB0F07-E776-D0F0-8FF2-6C859C3D09D8}"/>
                  </a:ext>
                </a:extLst>
              </p:cNvPr>
              <p:cNvSpPr txBox="1"/>
              <p:nvPr/>
            </p:nvSpPr>
            <p:spPr>
              <a:xfrm>
                <a:off x="2363166" y="2270296"/>
                <a:ext cx="628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n5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  <p:pic>
            <p:nvPicPr>
              <p:cNvPr id="142" name="Graphic 141" descr="Server with solid fill">
                <a:extLst>
                  <a:ext uri="{FF2B5EF4-FFF2-40B4-BE49-F238E27FC236}">
                    <a16:creationId xmlns:a16="http://schemas.microsoft.com/office/drawing/2014/main" id="{8616468F-AFA1-D25B-A64C-9949D66DC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732" y="1884827"/>
                <a:ext cx="509987" cy="509987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FC1E53A-589E-0CA9-67BB-364401DE9B6C}"/>
                </a:ext>
              </a:extLst>
            </p:cNvPr>
            <p:cNvGrpSpPr/>
            <p:nvPr/>
          </p:nvGrpSpPr>
          <p:grpSpPr>
            <a:xfrm>
              <a:off x="1156648" y="1312201"/>
              <a:ext cx="705674" cy="689054"/>
              <a:chOff x="856406" y="511220"/>
              <a:chExt cx="705674" cy="689054"/>
            </a:xfrm>
          </p:grpSpPr>
          <p:pic>
            <p:nvPicPr>
              <p:cNvPr id="139" name="Graphic 138" descr="Cloud outline">
                <a:extLst>
                  <a:ext uri="{FF2B5EF4-FFF2-40B4-BE49-F238E27FC236}">
                    <a16:creationId xmlns:a16="http://schemas.microsoft.com/office/drawing/2014/main" id="{B3F0FAFD-A693-AE46-6F5A-2CAF66D0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406" y="511220"/>
                <a:ext cx="689054" cy="689054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4513B-8E72-1E61-36A7-CE05071A63C3}"/>
                  </a:ext>
                </a:extLst>
              </p:cNvPr>
              <p:cNvSpPr txBox="1"/>
              <p:nvPr/>
            </p:nvSpPr>
            <p:spPr>
              <a:xfrm>
                <a:off x="926716" y="714817"/>
                <a:ext cx="635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fog 3</a:t>
                </a:r>
                <a:endParaRPr lang="en-BE" sz="1800" dirty="0">
                  <a:latin typeface="UGent Panno Text" panose="020B0604020202020204" charset="0"/>
                </a:endParaRP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09F3608-7359-8ED7-5EE8-533EC2AC4FF1}"/>
              </a:ext>
            </a:extLst>
          </p:cNvPr>
          <p:cNvGrpSpPr/>
          <p:nvPr/>
        </p:nvGrpSpPr>
        <p:grpSpPr>
          <a:xfrm>
            <a:off x="6447568" y="1437204"/>
            <a:ext cx="778790" cy="1264131"/>
            <a:chOff x="1156648" y="1312201"/>
            <a:chExt cx="778790" cy="126413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9770338-FC14-B684-1F47-DCF02B490032}"/>
                </a:ext>
              </a:extLst>
            </p:cNvPr>
            <p:cNvGrpSpPr/>
            <p:nvPr/>
          </p:nvGrpSpPr>
          <p:grpSpPr>
            <a:xfrm>
              <a:off x="1239466" y="1790753"/>
              <a:ext cx="695972" cy="785579"/>
              <a:chOff x="2295732" y="1884827"/>
              <a:chExt cx="695972" cy="785579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057CEA8-4D63-0136-A939-05C879956EC7}"/>
                  </a:ext>
                </a:extLst>
              </p:cNvPr>
              <p:cNvSpPr txBox="1"/>
              <p:nvPr/>
            </p:nvSpPr>
            <p:spPr>
              <a:xfrm>
                <a:off x="2363166" y="2270296"/>
                <a:ext cx="628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UGent Panno Text" panose="020B0604020202020204" charset="0"/>
                  </a:rPr>
                  <a:t>n6</a:t>
                </a:r>
                <a:endParaRPr lang="en-BE" sz="2000" dirty="0">
                  <a:latin typeface="UGent Panno Text" panose="020B0604020202020204" charset="0"/>
                </a:endParaRPr>
              </a:p>
            </p:txBody>
          </p:sp>
          <p:pic>
            <p:nvPicPr>
              <p:cNvPr id="151" name="Graphic 150" descr="Server with solid fill">
                <a:extLst>
                  <a:ext uri="{FF2B5EF4-FFF2-40B4-BE49-F238E27FC236}">
                    <a16:creationId xmlns:a16="http://schemas.microsoft.com/office/drawing/2014/main" id="{52CAA727-B60D-FD67-2D10-D673C08A8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732" y="1884827"/>
                <a:ext cx="509987" cy="509987"/>
              </a:xfrm>
              <a:prstGeom prst="rect">
                <a:avLst/>
              </a:prstGeom>
            </p:spPr>
          </p:pic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532B54F-B952-B0C2-B4AD-8DA33CDC73EA}"/>
                </a:ext>
              </a:extLst>
            </p:cNvPr>
            <p:cNvGrpSpPr/>
            <p:nvPr/>
          </p:nvGrpSpPr>
          <p:grpSpPr>
            <a:xfrm>
              <a:off x="1156648" y="1312201"/>
              <a:ext cx="705674" cy="689054"/>
              <a:chOff x="856406" y="511220"/>
              <a:chExt cx="705674" cy="689054"/>
            </a:xfrm>
          </p:grpSpPr>
          <p:pic>
            <p:nvPicPr>
              <p:cNvPr id="147" name="Graphic 146" descr="Cloud outline">
                <a:extLst>
                  <a:ext uri="{FF2B5EF4-FFF2-40B4-BE49-F238E27FC236}">
                    <a16:creationId xmlns:a16="http://schemas.microsoft.com/office/drawing/2014/main" id="{B6E6288E-EE3E-6C72-FB8D-AA248E8D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406" y="511220"/>
                <a:ext cx="689054" cy="689054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FFEF61F-81F4-CCF0-E839-D540CA92C2E4}"/>
                  </a:ext>
                </a:extLst>
              </p:cNvPr>
              <p:cNvSpPr txBox="1"/>
              <p:nvPr/>
            </p:nvSpPr>
            <p:spPr>
              <a:xfrm>
                <a:off x="926716" y="714817"/>
                <a:ext cx="635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UGent Panno Text" panose="020B0604020202020204" charset="0"/>
                  </a:rPr>
                  <a:t>fog 4</a:t>
                </a:r>
                <a:endParaRPr lang="en-BE" sz="1800" dirty="0">
                  <a:latin typeface="UGent Panno Text" panose="020B0604020202020204" charset="0"/>
                </a:endParaRPr>
              </a:p>
            </p:txBody>
          </p:sp>
        </p:grp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5239DDC-9BDF-EE05-90EE-675F0C435EBA}"/>
              </a:ext>
            </a:extLst>
          </p:cNvPr>
          <p:cNvCxnSpPr>
            <a:cxnSpLocks/>
            <a:stCxn id="140" idx="3"/>
            <a:endCxn id="147" idx="1"/>
          </p:cNvCxnSpPr>
          <p:nvPr/>
        </p:nvCxnSpPr>
        <p:spPr>
          <a:xfrm flipV="1">
            <a:off x="5383245" y="1781731"/>
            <a:ext cx="1064323" cy="78348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D870832-F0F3-9CCF-3BD1-8CAB899A9239}"/>
              </a:ext>
            </a:extLst>
          </p:cNvPr>
          <p:cNvCxnSpPr>
            <a:cxnSpLocks/>
            <a:stCxn id="10" idx="3"/>
            <a:endCxn id="147" idx="1"/>
          </p:cNvCxnSpPr>
          <p:nvPr/>
        </p:nvCxnSpPr>
        <p:spPr>
          <a:xfrm flipV="1">
            <a:off x="1669792" y="1781731"/>
            <a:ext cx="4777776" cy="3587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39AE167-8340-2B2B-9619-8C1556F76CA7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 flipV="1">
            <a:off x="3077811" y="2521477"/>
            <a:ext cx="1599760" cy="1026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E7C248C-D277-2E72-4D59-FEF6089A24C3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716664" y="967496"/>
            <a:ext cx="589206" cy="1175984"/>
          </a:xfrm>
          <a:prstGeom prst="straightConnector1">
            <a:avLst/>
          </a:prstGeom>
          <a:ln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FEE9A27-B857-98C7-7261-309327BB249B}"/>
              </a:ext>
            </a:extLst>
          </p:cNvPr>
          <p:cNvCxnSpPr>
            <a:cxnSpLocks/>
          </p:cNvCxnSpPr>
          <p:nvPr/>
        </p:nvCxnSpPr>
        <p:spPr>
          <a:xfrm flipV="1">
            <a:off x="2370514" y="2813886"/>
            <a:ext cx="67821" cy="83902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D1D8B71-0BB9-1418-68F2-730565434AE0}"/>
              </a:ext>
            </a:extLst>
          </p:cNvPr>
          <p:cNvCxnSpPr>
            <a:cxnSpLocks/>
          </p:cNvCxnSpPr>
          <p:nvPr/>
        </p:nvCxnSpPr>
        <p:spPr>
          <a:xfrm flipV="1">
            <a:off x="4589268" y="2756341"/>
            <a:ext cx="105774" cy="89656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0D9438A-BD27-9125-F446-83881587BF38}"/>
              </a:ext>
            </a:extLst>
          </p:cNvPr>
          <p:cNvCxnSpPr>
            <a:cxnSpLocks/>
          </p:cNvCxnSpPr>
          <p:nvPr/>
        </p:nvCxnSpPr>
        <p:spPr>
          <a:xfrm flipV="1">
            <a:off x="6258270" y="2368190"/>
            <a:ext cx="255496" cy="118263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EAE6E3D-F104-8A4B-97E5-6A3BC2D460D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69792" y="1817601"/>
            <a:ext cx="3148790" cy="52718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FD52C93-0877-3005-8384-42DE5EAB7059}"/>
              </a:ext>
            </a:extLst>
          </p:cNvPr>
          <p:cNvCxnSpPr>
            <a:cxnSpLocks/>
            <a:endCxn id="147" idx="1"/>
          </p:cNvCxnSpPr>
          <p:nvPr/>
        </p:nvCxnSpPr>
        <p:spPr>
          <a:xfrm flipV="1">
            <a:off x="2974860" y="1781731"/>
            <a:ext cx="3472708" cy="62269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8CFFEB8-D5A4-51E6-A2D0-B972C7C2D1E7}"/>
              </a:ext>
            </a:extLst>
          </p:cNvPr>
          <p:cNvGrpSpPr/>
          <p:nvPr/>
        </p:nvGrpSpPr>
        <p:grpSpPr>
          <a:xfrm>
            <a:off x="7226358" y="168403"/>
            <a:ext cx="1729026" cy="1367463"/>
            <a:chOff x="7407655" y="175212"/>
            <a:chExt cx="1729026" cy="1367463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1523C3-F610-03D4-4404-5CEAF2319018}"/>
                </a:ext>
              </a:extLst>
            </p:cNvPr>
            <p:cNvSpPr txBox="1"/>
            <p:nvPr/>
          </p:nvSpPr>
          <p:spPr>
            <a:xfrm>
              <a:off x="8334346" y="506449"/>
              <a:ext cx="8023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10 ms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C6A06E7-7717-6BF7-03EE-6234BEFB63C2}"/>
                </a:ext>
              </a:extLst>
            </p:cNvPr>
            <p:cNvCxnSpPr>
              <a:cxnSpLocks/>
            </p:cNvCxnSpPr>
            <p:nvPr/>
          </p:nvCxnSpPr>
          <p:spPr>
            <a:xfrm>
              <a:off x="7468283" y="1039628"/>
              <a:ext cx="751159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5A44E2-EADB-DA16-F187-F54FF449BC61}"/>
                </a:ext>
              </a:extLst>
            </p:cNvPr>
            <p:cNvSpPr txBox="1"/>
            <p:nvPr/>
          </p:nvSpPr>
          <p:spPr>
            <a:xfrm>
              <a:off x="8334346" y="824507"/>
              <a:ext cx="635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3 ms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9C521E9-8630-37F4-3E0A-CAA98512D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1160" y="1342620"/>
              <a:ext cx="755801" cy="0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1CCD5DD-0696-60DB-FBCB-EF50ECE1C380}"/>
                </a:ext>
              </a:extLst>
            </p:cNvPr>
            <p:cNvSpPr txBox="1"/>
            <p:nvPr/>
          </p:nvSpPr>
          <p:spPr>
            <a:xfrm>
              <a:off x="7407655" y="175212"/>
              <a:ext cx="1130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Legend: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5F581C63-A6C3-BAF2-59C0-17355D95A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8284" y="734680"/>
              <a:ext cx="751159" cy="0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3032937-E4AC-96CA-037D-8E7A2B152DF6}"/>
                </a:ext>
              </a:extLst>
            </p:cNvPr>
            <p:cNvSpPr txBox="1"/>
            <p:nvPr/>
          </p:nvSpPr>
          <p:spPr>
            <a:xfrm>
              <a:off x="8334346" y="1142565"/>
              <a:ext cx="6353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5 ms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09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C2E9EB4-47B8-4DC3-9447-FE62308DA290}"/>
              </a:ext>
            </a:extLst>
          </p:cNvPr>
          <p:cNvGrpSpPr/>
          <p:nvPr/>
        </p:nvGrpSpPr>
        <p:grpSpPr>
          <a:xfrm>
            <a:off x="3358637" y="412605"/>
            <a:ext cx="2243505" cy="2243505"/>
            <a:chOff x="2938956" y="-336778"/>
            <a:chExt cx="2243505" cy="2243505"/>
          </a:xfrm>
        </p:grpSpPr>
        <p:pic>
          <p:nvPicPr>
            <p:cNvPr id="7" name="Graphic 6" descr="Cloud outline">
              <a:extLst>
                <a:ext uri="{FF2B5EF4-FFF2-40B4-BE49-F238E27FC236}">
                  <a16:creationId xmlns:a16="http://schemas.microsoft.com/office/drawing/2014/main" id="{A4162F4E-66B7-CD2B-A421-EC1FD05D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8956" y="-336778"/>
              <a:ext cx="2243505" cy="22435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BD90FF-02CA-B867-BD54-260A9A2DF37F}"/>
                </a:ext>
              </a:extLst>
            </p:cNvPr>
            <p:cNvSpPr txBox="1"/>
            <p:nvPr/>
          </p:nvSpPr>
          <p:spPr>
            <a:xfrm>
              <a:off x="3328975" y="733399"/>
              <a:ext cx="1555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UGent Panno Text" panose="020B0604020202020204" charset="0"/>
                </a:rPr>
                <a:t>VW cluster</a:t>
              </a:r>
              <a:endParaRPr lang="en-BE" sz="2800" dirty="0">
                <a:latin typeface="UGent Panno Text" panose="020B060402020202020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A1634-5782-C758-D0F9-E2AF572EF6A2}"/>
              </a:ext>
            </a:extLst>
          </p:cNvPr>
          <p:cNvGrpSpPr/>
          <p:nvPr/>
        </p:nvGrpSpPr>
        <p:grpSpPr>
          <a:xfrm>
            <a:off x="3355914" y="2220133"/>
            <a:ext cx="695972" cy="785579"/>
            <a:chOff x="2295732" y="1884827"/>
            <a:chExt cx="695972" cy="7855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E2314A9-8A7A-EFA5-69C6-3E161F9B0018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n1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4" name="Graphic 3" descr="Server with solid fill">
              <a:extLst>
                <a:ext uri="{FF2B5EF4-FFF2-40B4-BE49-F238E27FC236}">
                  <a16:creationId xmlns:a16="http://schemas.microsoft.com/office/drawing/2014/main" id="{A0993522-1BD7-609A-2957-B5DCF73CA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FE5534-62F7-F850-84E3-8E2A6E13ABBD}"/>
              </a:ext>
            </a:extLst>
          </p:cNvPr>
          <p:cNvGrpSpPr/>
          <p:nvPr/>
        </p:nvGrpSpPr>
        <p:grpSpPr>
          <a:xfrm>
            <a:off x="3356134" y="2934233"/>
            <a:ext cx="695972" cy="785579"/>
            <a:chOff x="2295732" y="1884827"/>
            <a:chExt cx="695972" cy="785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CB549-3D22-E660-A43F-4430D65C9E29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n2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181337AD-3563-421A-CA62-F5CF6CF5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BCF69-3BF5-366D-64D6-0C5C54F29900}"/>
              </a:ext>
            </a:extLst>
          </p:cNvPr>
          <p:cNvGrpSpPr/>
          <p:nvPr/>
        </p:nvGrpSpPr>
        <p:grpSpPr>
          <a:xfrm>
            <a:off x="3789622" y="2223801"/>
            <a:ext cx="695972" cy="785579"/>
            <a:chOff x="2295732" y="1884827"/>
            <a:chExt cx="695972" cy="7855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9848D-C7BD-F0B3-A57F-24D4490B1A91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n3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3" name="Graphic 12" descr="Server with solid fill">
              <a:extLst>
                <a:ext uri="{FF2B5EF4-FFF2-40B4-BE49-F238E27FC236}">
                  <a16:creationId xmlns:a16="http://schemas.microsoft.com/office/drawing/2014/main" id="{83D4576D-7B3A-8A66-6513-E95AAB58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A906A3-054C-5ACE-081C-5A982AA0077B}"/>
              </a:ext>
            </a:extLst>
          </p:cNvPr>
          <p:cNvGrpSpPr/>
          <p:nvPr/>
        </p:nvGrpSpPr>
        <p:grpSpPr>
          <a:xfrm>
            <a:off x="3784418" y="2931459"/>
            <a:ext cx="695972" cy="785579"/>
            <a:chOff x="2295732" y="1884827"/>
            <a:chExt cx="695972" cy="78557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A3BBAF-EA06-2659-E5A8-2C9AA24BAF41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n4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6" name="Graphic 15" descr="Server with solid fill">
              <a:extLst>
                <a:ext uri="{FF2B5EF4-FFF2-40B4-BE49-F238E27FC236}">
                  <a16:creationId xmlns:a16="http://schemas.microsoft.com/office/drawing/2014/main" id="{EFCF6194-10B7-7C24-D5F8-E737E944F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3D3DBA-BAE1-0EC3-A44A-A20CD58446BC}"/>
              </a:ext>
            </a:extLst>
          </p:cNvPr>
          <p:cNvGrpSpPr/>
          <p:nvPr/>
        </p:nvGrpSpPr>
        <p:grpSpPr>
          <a:xfrm>
            <a:off x="4207527" y="2215096"/>
            <a:ext cx="695972" cy="785579"/>
            <a:chOff x="2295732" y="1884827"/>
            <a:chExt cx="695972" cy="785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7D7931-149A-F2D2-D74C-80846181496B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n5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9" name="Graphic 18" descr="Server with solid fill">
              <a:extLst>
                <a:ext uri="{FF2B5EF4-FFF2-40B4-BE49-F238E27FC236}">
                  <a16:creationId xmlns:a16="http://schemas.microsoft.com/office/drawing/2014/main" id="{57B76E7F-9905-E30F-FD06-B26E45765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B090C2-8974-C4FC-772A-6CA55A5312A8}"/>
              </a:ext>
            </a:extLst>
          </p:cNvPr>
          <p:cNvGrpSpPr/>
          <p:nvPr/>
        </p:nvGrpSpPr>
        <p:grpSpPr>
          <a:xfrm>
            <a:off x="4214095" y="2934177"/>
            <a:ext cx="695972" cy="785579"/>
            <a:chOff x="2295732" y="1884827"/>
            <a:chExt cx="695972" cy="78557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B33332-48FD-C6A7-0F5A-1561A6F6EFBD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n6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2" name="Graphic 21" descr="Server with solid fill">
              <a:extLst>
                <a:ext uri="{FF2B5EF4-FFF2-40B4-BE49-F238E27FC236}">
                  <a16:creationId xmlns:a16="http://schemas.microsoft.com/office/drawing/2014/main" id="{E6FDEEF9-BCD7-5EB7-D723-868C528F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0CE534-6096-EFD1-6A47-7F06355E4C08}"/>
              </a:ext>
            </a:extLst>
          </p:cNvPr>
          <p:cNvGrpSpPr/>
          <p:nvPr/>
        </p:nvGrpSpPr>
        <p:grpSpPr>
          <a:xfrm>
            <a:off x="4643656" y="2215096"/>
            <a:ext cx="695972" cy="785579"/>
            <a:chOff x="2295732" y="1884827"/>
            <a:chExt cx="695972" cy="7855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4C35E9-4E8E-BE48-8703-C14446B26328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n7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5" name="Graphic 24" descr="Server with solid fill">
              <a:extLst>
                <a:ext uri="{FF2B5EF4-FFF2-40B4-BE49-F238E27FC236}">
                  <a16:creationId xmlns:a16="http://schemas.microsoft.com/office/drawing/2014/main" id="{152096EC-B559-BC3D-FFB0-DA6E253F5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004A92-E9D5-B4C9-4B1C-06FD9ACC08C1}"/>
              </a:ext>
            </a:extLst>
          </p:cNvPr>
          <p:cNvGrpSpPr/>
          <p:nvPr/>
        </p:nvGrpSpPr>
        <p:grpSpPr>
          <a:xfrm>
            <a:off x="4650755" y="2931459"/>
            <a:ext cx="695972" cy="785579"/>
            <a:chOff x="2295732" y="1884827"/>
            <a:chExt cx="695972" cy="785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36B3F3-265D-5C33-C559-6C3EC15914F6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n8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8" name="Graphic 27" descr="Server with solid fill">
              <a:extLst>
                <a:ext uri="{FF2B5EF4-FFF2-40B4-BE49-F238E27FC236}">
                  <a16:creationId xmlns:a16="http://schemas.microsoft.com/office/drawing/2014/main" id="{16F986D1-27C8-7D79-53AD-5ABD0759B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639826-391C-AEE9-602A-404CEA9AFAAB}"/>
              </a:ext>
            </a:extLst>
          </p:cNvPr>
          <p:cNvGrpSpPr/>
          <p:nvPr/>
        </p:nvGrpSpPr>
        <p:grpSpPr>
          <a:xfrm>
            <a:off x="5074750" y="2217793"/>
            <a:ext cx="695972" cy="785579"/>
            <a:chOff x="2295732" y="1884827"/>
            <a:chExt cx="695972" cy="78557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1B7EE3-F013-EBEE-F2AE-5B9607737732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n9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31" name="Graphic 30" descr="Server with solid fill">
              <a:extLst>
                <a:ext uri="{FF2B5EF4-FFF2-40B4-BE49-F238E27FC236}">
                  <a16:creationId xmlns:a16="http://schemas.microsoft.com/office/drawing/2014/main" id="{D12F575A-512B-7C34-D612-B53E9969F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B94DEF-D909-B61A-6437-7FE8B2877ED7}"/>
              </a:ext>
            </a:extLst>
          </p:cNvPr>
          <p:cNvGrpSpPr/>
          <p:nvPr/>
        </p:nvGrpSpPr>
        <p:grpSpPr>
          <a:xfrm>
            <a:off x="5078070" y="2931459"/>
            <a:ext cx="695972" cy="785579"/>
            <a:chOff x="2295732" y="1884827"/>
            <a:chExt cx="695972" cy="78557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77CDA7-978D-1441-0161-F3DAAE23831C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n10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34" name="Graphic 33" descr="Server with solid fill">
              <a:extLst>
                <a:ext uri="{FF2B5EF4-FFF2-40B4-BE49-F238E27FC236}">
                  <a16:creationId xmlns:a16="http://schemas.microsoft.com/office/drawing/2014/main" id="{E323B93D-2052-D010-B409-CD628C6E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22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341CFC-545D-F9E4-0B17-918906959226}"/>
              </a:ext>
            </a:extLst>
          </p:cNvPr>
          <p:cNvGrpSpPr/>
          <p:nvPr/>
        </p:nvGrpSpPr>
        <p:grpSpPr>
          <a:xfrm>
            <a:off x="1009094" y="762474"/>
            <a:ext cx="695972" cy="785579"/>
            <a:chOff x="2295732" y="1884827"/>
            <a:chExt cx="695972" cy="785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75D427-E195-88AD-1D6D-982BDEB16563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n1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5" name="Graphic 4" descr="Server with solid fill">
              <a:extLst>
                <a:ext uri="{FF2B5EF4-FFF2-40B4-BE49-F238E27FC236}">
                  <a16:creationId xmlns:a16="http://schemas.microsoft.com/office/drawing/2014/main" id="{3A87E5D4-2471-7A0F-0478-C5FBF4BC8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AA457-7C70-E7FC-66C2-94940E1ACA19}"/>
              </a:ext>
            </a:extLst>
          </p:cNvPr>
          <p:cNvGrpSpPr/>
          <p:nvPr/>
        </p:nvGrpSpPr>
        <p:grpSpPr>
          <a:xfrm>
            <a:off x="2563959" y="758692"/>
            <a:ext cx="695972" cy="785579"/>
            <a:chOff x="2295732" y="1884827"/>
            <a:chExt cx="695972" cy="7855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DE00E0-2C1F-867A-03CC-DD1AF3920D75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n2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8" name="Graphic 7" descr="Server with solid fill">
              <a:extLst>
                <a:ext uri="{FF2B5EF4-FFF2-40B4-BE49-F238E27FC236}">
                  <a16:creationId xmlns:a16="http://schemas.microsoft.com/office/drawing/2014/main" id="{A3B8DCB3-A376-02E8-D682-331A9F208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A1D4479-4D50-47B1-3CE8-651D2DBE08AF}"/>
              </a:ext>
            </a:extLst>
          </p:cNvPr>
          <p:cNvGrpSpPr/>
          <p:nvPr/>
        </p:nvGrpSpPr>
        <p:grpSpPr>
          <a:xfrm>
            <a:off x="3995756" y="755153"/>
            <a:ext cx="695972" cy="785579"/>
            <a:chOff x="2295732" y="1884827"/>
            <a:chExt cx="695972" cy="785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7150B-B82C-2A1D-E8AB-D35F50DCAF29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n3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1" name="Graphic 10" descr="Server with solid fill">
              <a:extLst>
                <a:ext uri="{FF2B5EF4-FFF2-40B4-BE49-F238E27FC236}">
                  <a16:creationId xmlns:a16="http://schemas.microsoft.com/office/drawing/2014/main" id="{9469014F-FD4C-E1D5-149D-B96E8B27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6C80BE-7CD8-99DD-F9C0-FFAE385F9951}"/>
              </a:ext>
            </a:extLst>
          </p:cNvPr>
          <p:cNvGrpSpPr/>
          <p:nvPr/>
        </p:nvGrpSpPr>
        <p:grpSpPr>
          <a:xfrm>
            <a:off x="5455943" y="755153"/>
            <a:ext cx="695972" cy="785579"/>
            <a:chOff x="2295732" y="1884827"/>
            <a:chExt cx="695972" cy="7855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83B77F-4FEF-E124-1CCD-2864E304C1E5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n4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298A3138-9303-2D36-1B3A-7D4E06B2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9F81EE-8042-66C4-F4D6-82305067DE74}"/>
              </a:ext>
            </a:extLst>
          </p:cNvPr>
          <p:cNvGrpSpPr/>
          <p:nvPr/>
        </p:nvGrpSpPr>
        <p:grpSpPr>
          <a:xfrm>
            <a:off x="5468100" y="2215096"/>
            <a:ext cx="695972" cy="785579"/>
            <a:chOff x="2295732" y="1884827"/>
            <a:chExt cx="695972" cy="7855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01E927-56FE-968E-72BD-DF1F24A2962D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n5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17" name="Graphic 16" descr="Server with solid fill">
              <a:extLst>
                <a:ext uri="{FF2B5EF4-FFF2-40B4-BE49-F238E27FC236}">
                  <a16:creationId xmlns:a16="http://schemas.microsoft.com/office/drawing/2014/main" id="{3810E817-2FA3-B2D4-D2AD-C2F5F2DFF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0B2055-25DA-8264-DB03-163ADC856C6D}"/>
              </a:ext>
            </a:extLst>
          </p:cNvPr>
          <p:cNvGrpSpPr/>
          <p:nvPr/>
        </p:nvGrpSpPr>
        <p:grpSpPr>
          <a:xfrm>
            <a:off x="5487071" y="3684291"/>
            <a:ext cx="695972" cy="785579"/>
            <a:chOff x="2295732" y="1884827"/>
            <a:chExt cx="695972" cy="7855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531D8-471C-E455-3F9E-41467B2EA36C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n6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00E2882B-4024-D776-6C8E-4E299DD9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A5133E-A668-0A0B-FEF5-7FFF1B1C1C25}"/>
              </a:ext>
            </a:extLst>
          </p:cNvPr>
          <p:cNvGrpSpPr/>
          <p:nvPr/>
        </p:nvGrpSpPr>
        <p:grpSpPr>
          <a:xfrm>
            <a:off x="3995756" y="3691612"/>
            <a:ext cx="695972" cy="785579"/>
            <a:chOff x="2295732" y="1884827"/>
            <a:chExt cx="695972" cy="7855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82CFAB-C003-2E5C-AA95-DC0AE33881BE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n7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3" name="Graphic 22" descr="Server with solid fill">
              <a:extLst>
                <a:ext uri="{FF2B5EF4-FFF2-40B4-BE49-F238E27FC236}">
                  <a16:creationId xmlns:a16="http://schemas.microsoft.com/office/drawing/2014/main" id="{F745C778-3409-A6A3-CDA4-F2AF29D8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ECF4A7-2173-C9C1-1392-0127C72D3975}"/>
              </a:ext>
            </a:extLst>
          </p:cNvPr>
          <p:cNvGrpSpPr/>
          <p:nvPr/>
        </p:nvGrpSpPr>
        <p:grpSpPr>
          <a:xfrm>
            <a:off x="2562587" y="3691612"/>
            <a:ext cx="695972" cy="785579"/>
            <a:chOff x="2295732" y="1884827"/>
            <a:chExt cx="695972" cy="7855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4F20A2-EA2A-F70D-6D14-9CCD7CF5DEFC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n8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6" name="Graphic 25" descr="Server with solid fill">
              <a:extLst>
                <a:ext uri="{FF2B5EF4-FFF2-40B4-BE49-F238E27FC236}">
                  <a16:creationId xmlns:a16="http://schemas.microsoft.com/office/drawing/2014/main" id="{59AE3014-FC3D-9A9F-D694-A03013F14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E91617-6D6B-ED3C-9979-09A85FF13FDA}"/>
              </a:ext>
            </a:extLst>
          </p:cNvPr>
          <p:cNvGrpSpPr/>
          <p:nvPr/>
        </p:nvGrpSpPr>
        <p:grpSpPr>
          <a:xfrm>
            <a:off x="1008548" y="3691612"/>
            <a:ext cx="695972" cy="785579"/>
            <a:chOff x="2295732" y="1884827"/>
            <a:chExt cx="695972" cy="7855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4B7C89-2E5B-C671-6945-D9366A00F909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n9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F83ECB49-7349-C0E7-91F5-060C2920F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2CE283-A238-B015-56EC-9AC328E27124}"/>
              </a:ext>
            </a:extLst>
          </p:cNvPr>
          <p:cNvGrpSpPr/>
          <p:nvPr/>
        </p:nvGrpSpPr>
        <p:grpSpPr>
          <a:xfrm>
            <a:off x="1008548" y="2133673"/>
            <a:ext cx="695972" cy="785579"/>
            <a:chOff x="2295732" y="1884827"/>
            <a:chExt cx="695972" cy="7855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47E775-F7B8-5CC4-68B4-63E905280AE1}"/>
                </a:ext>
              </a:extLst>
            </p:cNvPr>
            <p:cNvSpPr txBox="1"/>
            <p:nvPr/>
          </p:nvSpPr>
          <p:spPr>
            <a:xfrm>
              <a:off x="2363166" y="2270296"/>
              <a:ext cx="628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UGent Panno Text" panose="020B0604020202020204" charset="0"/>
                </a:rPr>
                <a:t>n10</a:t>
              </a:r>
              <a:endParaRPr lang="en-BE" sz="2000" dirty="0">
                <a:latin typeface="UGent Panno Text" panose="020B0604020202020204" charset="0"/>
              </a:endParaRPr>
            </a:p>
          </p:txBody>
        </p:sp>
        <p:pic>
          <p:nvPicPr>
            <p:cNvPr id="32" name="Graphic 31" descr="Server with solid fill">
              <a:extLst>
                <a:ext uri="{FF2B5EF4-FFF2-40B4-BE49-F238E27FC236}">
                  <a16:creationId xmlns:a16="http://schemas.microsoft.com/office/drawing/2014/main" id="{1DA2E82A-5B63-2544-A969-1AA9BEB1C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5732" y="1884827"/>
              <a:ext cx="509987" cy="50998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05CA52C-D512-329C-32FB-16CD03299DC5}"/>
              </a:ext>
            </a:extLst>
          </p:cNvPr>
          <p:cNvSpPr txBox="1"/>
          <p:nvPr/>
        </p:nvSpPr>
        <p:spPr>
          <a:xfrm>
            <a:off x="7797896" y="1019468"/>
            <a:ext cx="80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0 ms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A1908A-9345-9256-A851-4B2A9CC2E02A}"/>
              </a:ext>
            </a:extLst>
          </p:cNvPr>
          <p:cNvCxnSpPr>
            <a:cxnSpLocks/>
          </p:cNvCxnSpPr>
          <p:nvPr/>
        </p:nvCxnSpPr>
        <p:spPr>
          <a:xfrm>
            <a:off x="6955683" y="1559979"/>
            <a:ext cx="751159" cy="0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BF5B74-629D-02FE-722E-4EEF843694F7}"/>
              </a:ext>
            </a:extLst>
          </p:cNvPr>
          <p:cNvSpPr txBox="1"/>
          <p:nvPr/>
        </p:nvSpPr>
        <p:spPr>
          <a:xfrm>
            <a:off x="7821746" y="1344858"/>
            <a:ext cx="635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1 ms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C46475-412C-B904-131B-8E24D92F37F1}"/>
              </a:ext>
            </a:extLst>
          </p:cNvPr>
          <p:cNvCxnSpPr>
            <a:cxnSpLocks/>
          </p:cNvCxnSpPr>
          <p:nvPr/>
        </p:nvCxnSpPr>
        <p:spPr>
          <a:xfrm flipH="1">
            <a:off x="6958560" y="1862971"/>
            <a:ext cx="755801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1AC5E4-FC1A-0184-A10E-5EA7124A0247}"/>
              </a:ext>
            </a:extLst>
          </p:cNvPr>
          <p:cNvSpPr txBox="1"/>
          <p:nvPr/>
        </p:nvSpPr>
        <p:spPr>
          <a:xfrm>
            <a:off x="6895055" y="695563"/>
            <a:ext cx="11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Legend: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5605D9-A2A0-632C-4A94-ED06E763F671}"/>
              </a:ext>
            </a:extLst>
          </p:cNvPr>
          <p:cNvCxnSpPr>
            <a:cxnSpLocks/>
          </p:cNvCxnSpPr>
          <p:nvPr/>
        </p:nvCxnSpPr>
        <p:spPr>
          <a:xfrm flipH="1">
            <a:off x="6955684" y="1255031"/>
            <a:ext cx="75115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909E08-1F66-EBC3-EAFE-3BFE19F35EF6}"/>
              </a:ext>
            </a:extLst>
          </p:cNvPr>
          <p:cNvSpPr txBox="1"/>
          <p:nvPr/>
        </p:nvSpPr>
        <p:spPr>
          <a:xfrm>
            <a:off x="7821745" y="1662916"/>
            <a:ext cx="755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1.5 ms</a:t>
            </a:r>
            <a:endParaRPr lang="en-BE" sz="2000" dirty="0">
              <a:latin typeface="UGent Panno Text" panose="020B060402020202020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D0B9B22-9759-7E64-0A62-9C6E9C0055B6}"/>
              </a:ext>
            </a:extLst>
          </p:cNvPr>
          <p:cNvGrpSpPr/>
          <p:nvPr/>
        </p:nvGrpSpPr>
        <p:grpSpPr>
          <a:xfrm>
            <a:off x="2601031" y="2036555"/>
            <a:ext cx="1785790" cy="1135724"/>
            <a:chOff x="1972493" y="2215096"/>
            <a:chExt cx="1785790" cy="1135724"/>
          </a:xfrm>
        </p:grpSpPr>
        <p:pic>
          <p:nvPicPr>
            <p:cNvPr id="1026" name="Picture 2" descr="Router | Cisco Network Topology Icons Black And White">
              <a:extLst>
                <a:ext uri="{FF2B5EF4-FFF2-40B4-BE49-F238E27FC236}">
                  <a16:creationId xmlns:a16="http://schemas.microsoft.com/office/drawing/2014/main" id="{45F68BB9-FAAD-2243-9E76-5D23C2A5E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93" y="2215096"/>
              <a:ext cx="485108" cy="32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outer | Cisco Network Topology Icons Black And White">
              <a:extLst>
                <a:ext uri="{FF2B5EF4-FFF2-40B4-BE49-F238E27FC236}">
                  <a16:creationId xmlns:a16="http://schemas.microsoft.com/office/drawing/2014/main" id="{3D0C875C-5AAD-A637-488E-7784C9284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75" y="2215096"/>
              <a:ext cx="485108" cy="32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Router | Cisco Network Topology Icons Black And White">
              <a:extLst>
                <a:ext uri="{FF2B5EF4-FFF2-40B4-BE49-F238E27FC236}">
                  <a16:creationId xmlns:a16="http://schemas.microsoft.com/office/drawing/2014/main" id="{0550DBAE-DF1C-90AD-5929-EDBE65761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93" y="3022084"/>
              <a:ext cx="485108" cy="32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outer | Cisco Network Topology Icons Black And White">
              <a:extLst>
                <a:ext uri="{FF2B5EF4-FFF2-40B4-BE49-F238E27FC236}">
                  <a16:creationId xmlns:a16="http://schemas.microsoft.com/office/drawing/2014/main" id="{DC00EECD-407D-3D7D-94F1-4731BD344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103" y="3022084"/>
              <a:ext cx="485108" cy="32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5EC37-7507-6936-7697-253A6BD57143}"/>
                </a:ext>
              </a:extLst>
            </p:cNvPr>
            <p:cNvCxnSpPr>
              <a:cxnSpLocks/>
              <a:stCxn id="43" idx="1"/>
              <a:endCxn id="1026" idx="3"/>
            </p:cNvCxnSpPr>
            <p:nvPr/>
          </p:nvCxnSpPr>
          <p:spPr>
            <a:xfrm flipH="1">
              <a:off x="2457601" y="2379464"/>
              <a:ext cx="81557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34D1605-DE3A-C1AC-9775-0E1E80A08A74}"/>
                </a:ext>
              </a:extLst>
            </p:cNvPr>
            <p:cNvCxnSpPr>
              <a:cxnSpLocks/>
              <a:stCxn id="1026" idx="2"/>
              <a:endCxn id="44" idx="0"/>
            </p:cNvCxnSpPr>
            <p:nvPr/>
          </p:nvCxnSpPr>
          <p:spPr>
            <a:xfrm>
              <a:off x="2215047" y="2543832"/>
              <a:ext cx="0" cy="47825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BFF95CC-D52B-5514-BE39-2DAA265771DB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3510657" y="2543832"/>
              <a:ext cx="5072" cy="47825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7FFF893-5E9E-21AC-83FB-078B6DC08B92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>
              <a:off x="2457601" y="3186452"/>
              <a:ext cx="8105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345C51-FD73-A902-8B7C-FD196C171E1B}"/>
              </a:ext>
            </a:extLst>
          </p:cNvPr>
          <p:cNvCxnSpPr>
            <a:cxnSpLocks/>
            <a:stCxn id="1026" idx="1"/>
            <a:endCxn id="5" idx="3"/>
          </p:cNvCxnSpPr>
          <p:nvPr/>
        </p:nvCxnSpPr>
        <p:spPr>
          <a:xfrm flipH="1" flipV="1">
            <a:off x="1519081" y="1017468"/>
            <a:ext cx="1081950" cy="11834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9EB65E9F-34A5-79DA-444C-D332F2D92821}"/>
              </a:ext>
            </a:extLst>
          </p:cNvPr>
          <p:cNvCxnSpPr>
            <a:cxnSpLocks/>
          </p:cNvCxnSpPr>
          <p:nvPr/>
        </p:nvCxnSpPr>
        <p:spPr>
          <a:xfrm>
            <a:off x="6961502" y="2159105"/>
            <a:ext cx="751159" cy="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CCDE2AA-5F6B-7A42-EC3C-C5A3EDD8BD7B}"/>
              </a:ext>
            </a:extLst>
          </p:cNvPr>
          <p:cNvSpPr txBox="1"/>
          <p:nvPr/>
        </p:nvSpPr>
        <p:spPr>
          <a:xfrm>
            <a:off x="7820585" y="1930024"/>
            <a:ext cx="8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2 ms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D1D8AB28-27B2-AAC8-7310-901302765C2E}"/>
              </a:ext>
            </a:extLst>
          </p:cNvPr>
          <p:cNvCxnSpPr>
            <a:cxnSpLocks/>
          </p:cNvCxnSpPr>
          <p:nvPr/>
        </p:nvCxnSpPr>
        <p:spPr>
          <a:xfrm flipH="1">
            <a:off x="6964379" y="2441157"/>
            <a:ext cx="755801" cy="0"/>
          </a:xfrm>
          <a:prstGeom prst="straightConnector1">
            <a:avLst/>
          </a:prstGeom>
          <a:ln>
            <a:solidFill>
              <a:srgbClr val="00B05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B58EBBE-CC7E-0248-102F-752CF2A2B494}"/>
              </a:ext>
            </a:extLst>
          </p:cNvPr>
          <p:cNvSpPr txBox="1"/>
          <p:nvPr/>
        </p:nvSpPr>
        <p:spPr>
          <a:xfrm>
            <a:off x="7820584" y="2234122"/>
            <a:ext cx="75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2.5 ms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0803CF2D-8156-D8EC-4432-B41F40EF61DE}"/>
              </a:ext>
            </a:extLst>
          </p:cNvPr>
          <p:cNvCxnSpPr>
            <a:cxnSpLocks/>
          </p:cNvCxnSpPr>
          <p:nvPr/>
        </p:nvCxnSpPr>
        <p:spPr>
          <a:xfrm flipH="1">
            <a:off x="6963218" y="2726177"/>
            <a:ext cx="755801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3A19732-DCF0-02EA-BF0F-79958008D316}"/>
              </a:ext>
            </a:extLst>
          </p:cNvPr>
          <p:cNvSpPr txBox="1"/>
          <p:nvPr/>
        </p:nvSpPr>
        <p:spPr>
          <a:xfrm>
            <a:off x="7826403" y="2519142"/>
            <a:ext cx="756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Gent Panno Text" panose="020B0604020202020204" charset="0"/>
              </a:rPr>
              <a:t>3 ms</a:t>
            </a:r>
            <a:endParaRPr lang="en-BE" sz="2000" dirty="0">
              <a:latin typeface="UGent Panno Text" panose="020B0604020202020204" charset="0"/>
            </a:endParaRP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82481666-140C-2AB9-F68F-BCC58A379770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2817580" y="1540732"/>
            <a:ext cx="26005" cy="495823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3D47E9D2-E89C-64F9-2AEB-DD4BD1F6A5CC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4139195" y="1496928"/>
            <a:ext cx="5072" cy="53962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D773CC8C-6608-D6A6-A54D-3110CF287515}"/>
              </a:ext>
            </a:extLst>
          </p:cNvPr>
          <p:cNvCxnSpPr>
            <a:cxnSpLocks/>
            <a:stCxn id="13" idx="1"/>
            <a:endCxn id="43" idx="3"/>
          </p:cNvCxnSpPr>
          <p:nvPr/>
        </p:nvCxnSpPr>
        <p:spPr>
          <a:xfrm flipH="1">
            <a:off x="4386821" y="1340677"/>
            <a:ext cx="1136556" cy="86024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A0D1C1EE-E292-AC32-F86C-97CCE8B18E4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386821" y="2470090"/>
            <a:ext cx="1081279" cy="400001"/>
          </a:xfrm>
          <a:prstGeom prst="straightConnector1">
            <a:avLst/>
          </a:prstGeom>
          <a:ln>
            <a:solidFill>
              <a:srgbClr val="00B05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EAAF4CD2-9494-7784-0356-7F7D2EDF2CF4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4381749" y="3007911"/>
            <a:ext cx="1074194" cy="67638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52F6D7A1-B3FF-CEB5-4ABA-FEA44A4A403D}"/>
              </a:ext>
            </a:extLst>
          </p:cNvPr>
          <p:cNvCxnSpPr>
            <a:cxnSpLocks/>
            <a:stCxn id="23" idx="0"/>
            <a:endCxn id="45" idx="2"/>
          </p:cNvCxnSpPr>
          <p:nvPr/>
        </p:nvCxnSpPr>
        <p:spPr>
          <a:xfrm flipH="1" flipV="1">
            <a:off x="4139195" y="3172279"/>
            <a:ext cx="111555" cy="519333"/>
          </a:xfrm>
          <a:prstGeom prst="straightConnector1">
            <a:avLst/>
          </a:prstGeom>
          <a:ln>
            <a:solidFill>
              <a:srgbClr val="00B05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D5DC82EA-5EAF-EB5A-354D-E4FACDDC077D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 flipH="1">
            <a:off x="2817581" y="3172279"/>
            <a:ext cx="26004" cy="51933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14714D0D-F693-9A0A-896F-434F15463FA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263542" y="2992650"/>
            <a:ext cx="1249313" cy="69896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565B2B42-B262-9406-7723-BF549227B00D}"/>
              </a:ext>
            </a:extLst>
          </p:cNvPr>
          <p:cNvCxnSpPr>
            <a:cxnSpLocks/>
          </p:cNvCxnSpPr>
          <p:nvPr/>
        </p:nvCxnSpPr>
        <p:spPr>
          <a:xfrm flipV="1">
            <a:off x="1512618" y="2215096"/>
            <a:ext cx="1000237" cy="254993"/>
          </a:xfrm>
          <a:prstGeom prst="straightConnector1">
            <a:avLst/>
          </a:prstGeom>
          <a:ln>
            <a:solidFill>
              <a:srgbClr val="FFC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E64805-73BB-5CE6-BF74-158BBBD0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70" y="81484"/>
            <a:ext cx="326490" cy="32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A10DD-3AE3-747F-5198-3EB98E8F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7" y="3427101"/>
            <a:ext cx="465698" cy="398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DB2AB-B843-A526-0D5F-CFD1C825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9" y="2646037"/>
            <a:ext cx="363251" cy="2761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9213423-0E4E-C50E-7963-83AF5E6D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6" y="3287816"/>
            <a:ext cx="465698" cy="3989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4FA93D-2448-9B78-15AA-D1831B28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6" y="3148531"/>
            <a:ext cx="465698" cy="3989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CD21BA-18CC-4B20-E216-C32ECD48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82" y="3015920"/>
            <a:ext cx="465698" cy="3989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DC92E4-0640-2B73-12B6-89E3CD70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92" y="3437837"/>
            <a:ext cx="465698" cy="3989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97C88FF-12FE-1F96-AED8-493F163B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11" y="3298552"/>
            <a:ext cx="465698" cy="3989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AD2DA6-D813-6301-1E7C-C677E079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11" y="3159267"/>
            <a:ext cx="465698" cy="39891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018809-94CF-8F93-10DA-202A5A63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907" y="3026656"/>
            <a:ext cx="465698" cy="3989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5570AB3-0AD7-9A67-FF85-C9949EB9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383" y="3427101"/>
            <a:ext cx="465698" cy="3989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597676-549E-13BD-B72D-24754C9D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02" y="3287816"/>
            <a:ext cx="465698" cy="3989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B12624B-2831-CBF2-6CBC-DEA21156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02" y="3148531"/>
            <a:ext cx="465698" cy="3989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8D5DB14-A689-91A1-62AC-1ACEE3EB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98" y="3015920"/>
            <a:ext cx="465698" cy="39891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A6E7CC-D7A0-DECE-EE59-621457FD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97" y="3437837"/>
            <a:ext cx="465698" cy="3989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04E7C33-76F0-33C9-55BA-E51904D2C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16" y="3298552"/>
            <a:ext cx="465698" cy="3989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D6986BC-F0A6-8B90-EB66-E0952524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216" y="3159267"/>
            <a:ext cx="465698" cy="39891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65D43C-6BD4-FA1F-2240-F8E669AA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12" y="3026656"/>
            <a:ext cx="465698" cy="398919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579EF0-C8DE-7501-DD09-0D04C360396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77145" y="2922167"/>
            <a:ext cx="287851" cy="1796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3E70B970-6C70-8DC0-0960-3E5BB328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187" y="534963"/>
            <a:ext cx="283855" cy="32649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56904A0-F7A9-0A7C-531A-DCD15CDE6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26" y="1856409"/>
            <a:ext cx="283855" cy="32649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BD6E00-ACFB-18BB-313B-A0594FBC9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511" y="1857783"/>
            <a:ext cx="283855" cy="32649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F22C7B6-A613-0C37-C310-FC191DB1E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169" y="2693348"/>
            <a:ext cx="363251" cy="27613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B3AE5A-358F-2B56-6F6E-E22CA94C2A97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1164996" y="2969478"/>
            <a:ext cx="247799" cy="13237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E1C00D8-DBFA-7856-5778-C2CB31E4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862" y="988442"/>
            <a:ext cx="726504" cy="55226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AFA9D44-CFC7-8A99-D31E-AAC66CA3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265" y="1558004"/>
            <a:ext cx="465698" cy="39891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AEF2ECF-3C31-298A-0C1B-67FD0D04F6B3}"/>
              </a:ext>
            </a:extLst>
          </p:cNvPr>
          <p:cNvSpPr txBox="1"/>
          <p:nvPr/>
        </p:nvSpPr>
        <p:spPr>
          <a:xfrm>
            <a:off x="685954" y="3965305"/>
            <a:ext cx="973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Gent Panno Text" panose="020B0604020202020204" charset="0"/>
              </a:rPr>
              <a:t>Zone 1</a:t>
            </a:r>
            <a:endParaRPr lang="en-BE" sz="2800" dirty="0">
              <a:latin typeface="UGent Panno Text" panose="020B060402020202020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FA6649-D933-1CBE-B4D1-B6D0E05338FB}"/>
              </a:ext>
            </a:extLst>
          </p:cNvPr>
          <p:cNvSpPr txBox="1"/>
          <p:nvPr/>
        </p:nvSpPr>
        <p:spPr>
          <a:xfrm>
            <a:off x="2360013" y="3976041"/>
            <a:ext cx="107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Gent Panno Text" panose="020B0604020202020204" charset="0"/>
              </a:rPr>
              <a:t>Zone 2</a:t>
            </a:r>
            <a:endParaRPr lang="en-BE" sz="2800" dirty="0">
              <a:latin typeface="UGent Panno Text" panose="020B060402020202020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CD89B7-4617-D2DA-6A54-D8B63BF717B8}"/>
              </a:ext>
            </a:extLst>
          </p:cNvPr>
          <p:cNvSpPr txBox="1"/>
          <p:nvPr/>
        </p:nvSpPr>
        <p:spPr>
          <a:xfrm>
            <a:off x="5735399" y="3965305"/>
            <a:ext cx="107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Gent Panno Text" panose="020B0604020202020204" charset="0"/>
              </a:rPr>
              <a:t>Zone 4</a:t>
            </a:r>
            <a:endParaRPr lang="en-BE" sz="2800" dirty="0">
              <a:latin typeface="UGent Panno Text" panose="020B060402020202020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6D1366-0235-9CC2-8A0A-4F8254134F0D}"/>
              </a:ext>
            </a:extLst>
          </p:cNvPr>
          <p:cNvSpPr txBox="1"/>
          <p:nvPr/>
        </p:nvSpPr>
        <p:spPr>
          <a:xfrm>
            <a:off x="4047706" y="3976041"/>
            <a:ext cx="107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Gent Panno Text" panose="020B0604020202020204" charset="0"/>
              </a:rPr>
              <a:t>Zone 3</a:t>
            </a:r>
            <a:endParaRPr lang="en-BE" sz="2800" dirty="0">
              <a:latin typeface="UGent Panno Text" panose="020B0604020202020204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45A2A7-0940-4DC5-ACE7-99F88EA286D0}"/>
              </a:ext>
            </a:extLst>
          </p:cNvPr>
          <p:cNvCxnSpPr>
            <a:cxnSpLocks/>
          </p:cNvCxnSpPr>
          <p:nvPr/>
        </p:nvCxnSpPr>
        <p:spPr>
          <a:xfrm>
            <a:off x="883887" y="2182899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B75CC6B-290C-A9AA-1833-19CC44D2B8C8}"/>
              </a:ext>
            </a:extLst>
          </p:cNvPr>
          <p:cNvCxnSpPr>
            <a:cxnSpLocks/>
          </p:cNvCxnSpPr>
          <p:nvPr/>
        </p:nvCxnSpPr>
        <p:spPr>
          <a:xfrm>
            <a:off x="1430438" y="2209004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A039D94-A471-F135-65FB-C16CB1D138D7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876954" y="2182899"/>
            <a:ext cx="535841" cy="51044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36F43FD-8988-6CAF-A4F7-D4B58DEEB3D8}"/>
              </a:ext>
            </a:extLst>
          </p:cNvPr>
          <p:cNvCxnSpPr>
            <a:cxnSpLocks/>
            <a:stCxn id="79" idx="2"/>
            <a:endCxn id="12" idx="0"/>
          </p:cNvCxnSpPr>
          <p:nvPr/>
        </p:nvCxnSpPr>
        <p:spPr>
          <a:xfrm flipH="1">
            <a:off x="877145" y="2184273"/>
            <a:ext cx="553294" cy="46176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95AD6F0-F265-69C2-6088-000131BE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583" y="2647564"/>
            <a:ext cx="363251" cy="276130"/>
          </a:xfrm>
          <a:prstGeom prst="rect">
            <a:avLst/>
          </a:prstGeom>
        </p:spPr>
      </p:pic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DAAA141-36BF-5E9E-B65E-D69D245ED11A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2602209" y="2923694"/>
            <a:ext cx="287851" cy="1796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46FEED43-59B2-E373-2561-DC1760BD7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90" y="1857936"/>
            <a:ext cx="283855" cy="32649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65D5ED0-3824-E466-2B1F-9BA288B75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575" y="1859310"/>
            <a:ext cx="283855" cy="32649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ADAD6D5-F6FF-71C2-C7BB-643E2E18C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233" y="2694875"/>
            <a:ext cx="363251" cy="27613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0C288F9-CEBF-1D70-F6C8-F447A23F7013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2890060" y="2971005"/>
            <a:ext cx="247799" cy="13237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765D969-3798-7C68-A3E7-03ABD380E8FB}"/>
              </a:ext>
            </a:extLst>
          </p:cNvPr>
          <p:cNvCxnSpPr>
            <a:cxnSpLocks/>
          </p:cNvCxnSpPr>
          <p:nvPr/>
        </p:nvCxnSpPr>
        <p:spPr>
          <a:xfrm>
            <a:off x="2608951" y="2184426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5A1FF9C-F457-5A1C-311F-693C73F76AA2}"/>
              </a:ext>
            </a:extLst>
          </p:cNvPr>
          <p:cNvCxnSpPr>
            <a:cxnSpLocks/>
          </p:cNvCxnSpPr>
          <p:nvPr/>
        </p:nvCxnSpPr>
        <p:spPr>
          <a:xfrm>
            <a:off x="3155502" y="2210531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7FF1A76-09CC-DD35-2529-5199BAA807F5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>
            <a:off x="2602018" y="2184426"/>
            <a:ext cx="535841" cy="51044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AA57C56-0AF0-0136-EE60-B6C661039219}"/>
              </a:ext>
            </a:extLst>
          </p:cNvPr>
          <p:cNvCxnSpPr>
            <a:cxnSpLocks/>
            <a:stCxn id="154" idx="2"/>
            <a:endCxn id="151" idx="0"/>
          </p:cNvCxnSpPr>
          <p:nvPr/>
        </p:nvCxnSpPr>
        <p:spPr>
          <a:xfrm flipH="1">
            <a:off x="2602209" y="2185800"/>
            <a:ext cx="553294" cy="46176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6AC167B5-5C78-85B0-9DE8-ED044854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679" y="2687797"/>
            <a:ext cx="363251" cy="276130"/>
          </a:xfrm>
          <a:prstGeom prst="rect">
            <a:avLst/>
          </a:prstGeom>
        </p:spPr>
      </p:pic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A8EBE49-8FFC-1D74-FAB4-9D6228CE6354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4281305" y="2963927"/>
            <a:ext cx="287851" cy="1796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164">
            <a:extLst>
              <a:ext uri="{FF2B5EF4-FFF2-40B4-BE49-F238E27FC236}">
                <a16:creationId xmlns:a16="http://schemas.microsoft.com/office/drawing/2014/main" id="{D599D06D-568E-6887-D434-896382042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186" y="1898169"/>
            <a:ext cx="283855" cy="32649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12704C6F-612C-0C61-50F7-CAA7228DB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71" y="1899543"/>
            <a:ext cx="283855" cy="3264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FFE0FCF8-AAE3-811D-024C-49E3D80C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29" y="2735108"/>
            <a:ext cx="363251" cy="276130"/>
          </a:xfrm>
          <a:prstGeom prst="rect">
            <a:avLst/>
          </a:prstGeom>
        </p:spPr>
      </p:pic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FA81EFB-9A30-9847-1A8A-3DB27F38E52E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4569156" y="3011238"/>
            <a:ext cx="247799" cy="13237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8BA2D1C-9F98-158D-DA07-92ED7885A162}"/>
              </a:ext>
            </a:extLst>
          </p:cNvPr>
          <p:cNvCxnSpPr>
            <a:cxnSpLocks/>
          </p:cNvCxnSpPr>
          <p:nvPr/>
        </p:nvCxnSpPr>
        <p:spPr>
          <a:xfrm>
            <a:off x="4288047" y="2224659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BA4E738-41AE-0130-67EA-515823CEFA3A}"/>
              </a:ext>
            </a:extLst>
          </p:cNvPr>
          <p:cNvCxnSpPr>
            <a:cxnSpLocks/>
          </p:cNvCxnSpPr>
          <p:nvPr/>
        </p:nvCxnSpPr>
        <p:spPr>
          <a:xfrm>
            <a:off x="4834598" y="2250764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190F213-6F2F-7676-75DB-7C89E7EF4ABC}"/>
              </a:ext>
            </a:extLst>
          </p:cNvPr>
          <p:cNvCxnSpPr>
            <a:cxnSpLocks/>
            <a:stCxn id="165" idx="2"/>
            <a:endCxn id="167" idx="0"/>
          </p:cNvCxnSpPr>
          <p:nvPr/>
        </p:nvCxnSpPr>
        <p:spPr>
          <a:xfrm>
            <a:off x="4281114" y="2224659"/>
            <a:ext cx="535841" cy="51044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CAE6C7E-2161-6098-56F4-A71E0E5F00C7}"/>
              </a:ext>
            </a:extLst>
          </p:cNvPr>
          <p:cNvCxnSpPr>
            <a:cxnSpLocks/>
            <a:stCxn id="166" idx="2"/>
            <a:endCxn id="163" idx="0"/>
          </p:cNvCxnSpPr>
          <p:nvPr/>
        </p:nvCxnSpPr>
        <p:spPr>
          <a:xfrm flipH="1">
            <a:off x="4281305" y="2226033"/>
            <a:ext cx="553294" cy="46176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92360198-6C1F-02D1-4947-E129B8CE9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03" y="2712528"/>
            <a:ext cx="363251" cy="276130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67F79B8-AF3A-7E56-D93A-86D5A8568404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6025929" y="2988658"/>
            <a:ext cx="287851" cy="1796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B40E0A-2213-4F34-2AF6-8DC456A5A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810" y="1922900"/>
            <a:ext cx="283855" cy="326490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D41FC8A4-B9D3-A7C4-623B-182C50E4F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295" y="1924274"/>
            <a:ext cx="283855" cy="32649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48C87DBB-A819-3039-ECE4-5BE6C5B2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53" y="2759839"/>
            <a:ext cx="363251" cy="276130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BB098E1-2379-493F-1B17-444D76C71878}"/>
              </a:ext>
            </a:extLst>
          </p:cNvPr>
          <p:cNvCxnSpPr>
            <a:cxnSpLocks/>
            <a:stCxn id="177" idx="2"/>
          </p:cNvCxnSpPr>
          <p:nvPr/>
        </p:nvCxnSpPr>
        <p:spPr>
          <a:xfrm flipH="1">
            <a:off x="6313780" y="3035969"/>
            <a:ext cx="247799" cy="13237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918D443-280D-FF4E-30FD-679F7CDC2FE1}"/>
              </a:ext>
            </a:extLst>
          </p:cNvPr>
          <p:cNvCxnSpPr>
            <a:cxnSpLocks/>
          </p:cNvCxnSpPr>
          <p:nvPr/>
        </p:nvCxnSpPr>
        <p:spPr>
          <a:xfrm>
            <a:off x="6032671" y="2249390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B140902-E838-5446-DAF5-341D4B8411DA}"/>
              </a:ext>
            </a:extLst>
          </p:cNvPr>
          <p:cNvCxnSpPr>
            <a:cxnSpLocks/>
          </p:cNvCxnSpPr>
          <p:nvPr/>
        </p:nvCxnSpPr>
        <p:spPr>
          <a:xfrm>
            <a:off x="6579222" y="2275495"/>
            <a:ext cx="0" cy="528978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6FC3459-7A02-1F75-7811-BDA0394C7751}"/>
              </a:ext>
            </a:extLst>
          </p:cNvPr>
          <p:cNvCxnSpPr>
            <a:cxnSpLocks/>
            <a:stCxn id="175" idx="2"/>
            <a:endCxn id="177" idx="0"/>
          </p:cNvCxnSpPr>
          <p:nvPr/>
        </p:nvCxnSpPr>
        <p:spPr>
          <a:xfrm>
            <a:off x="6025738" y="2249390"/>
            <a:ext cx="535841" cy="510449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E4B35B6-D62D-A9B4-A200-C5B25FB2EE83}"/>
              </a:ext>
            </a:extLst>
          </p:cNvPr>
          <p:cNvCxnSpPr>
            <a:cxnSpLocks/>
            <a:stCxn id="176" idx="2"/>
            <a:endCxn id="173" idx="0"/>
          </p:cNvCxnSpPr>
          <p:nvPr/>
        </p:nvCxnSpPr>
        <p:spPr>
          <a:xfrm flipH="1">
            <a:off x="6025929" y="2250764"/>
            <a:ext cx="553294" cy="461764"/>
          </a:xfrm>
          <a:prstGeom prst="line">
            <a:avLst/>
          </a:prstGeom>
          <a:ln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B0F66479-9262-7ED6-1037-95AB97A9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06" y="397653"/>
            <a:ext cx="283257" cy="283257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6706018E-B8DB-DEC7-EE21-3C193EF8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34" y="393334"/>
            <a:ext cx="283257" cy="283257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25D28887-E89A-234B-94FF-6ABA5AB2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552" y="389389"/>
            <a:ext cx="283257" cy="283257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94B0A3A0-B179-6507-F543-268FB326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99" y="397444"/>
            <a:ext cx="283257" cy="283257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D847572-A16D-0DC3-98A2-78635E768DBC}"/>
              </a:ext>
            </a:extLst>
          </p:cNvPr>
          <p:cNvCxnSpPr>
            <a:cxnSpLocks/>
            <a:stCxn id="77" idx="0"/>
            <a:endCxn id="184" idx="2"/>
          </p:cNvCxnSpPr>
          <p:nvPr/>
        </p:nvCxnSpPr>
        <p:spPr>
          <a:xfrm flipV="1">
            <a:off x="876954" y="680910"/>
            <a:ext cx="273781" cy="117549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CDBB448-9469-13BE-DA15-9523958CD1A0}"/>
              </a:ext>
            </a:extLst>
          </p:cNvPr>
          <p:cNvCxnSpPr>
            <a:cxnSpLocks/>
            <a:stCxn id="188" idx="2"/>
            <a:endCxn id="77" idx="0"/>
          </p:cNvCxnSpPr>
          <p:nvPr/>
        </p:nvCxnSpPr>
        <p:spPr>
          <a:xfrm flipH="1">
            <a:off x="876954" y="676591"/>
            <a:ext cx="2048509" cy="117981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6229946-0594-7F16-6CF8-63B7F5623940}"/>
              </a:ext>
            </a:extLst>
          </p:cNvPr>
          <p:cNvCxnSpPr>
            <a:cxnSpLocks/>
            <a:stCxn id="190" idx="2"/>
            <a:endCxn id="79" idx="0"/>
          </p:cNvCxnSpPr>
          <p:nvPr/>
        </p:nvCxnSpPr>
        <p:spPr>
          <a:xfrm flipH="1">
            <a:off x="1430439" y="672646"/>
            <a:ext cx="3151742" cy="1185137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73660C8-29DC-B871-4AD2-29FCD224BBE2}"/>
              </a:ext>
            </a:extLst>
          </p:cNvPr>
          <p:cNvCxnSpPr>
            <a:cxnSpLocks/>
            <a:stCxn id="192" idx="2"/>
            <a:endCxn id="79" idx="0"/>
          </p:cNvCxnSpPr>
          <p:nvPr/>
        </p:nvCxnSpPr>
        <p:spPr>
          <a:xfrm flipH="1">
            <a:off x="1430439" y="680701"/>
            <a:ext cx="4929389" cy="11770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E183596-1AF1-33F1-20A0-13ACA29D2B74}"/>
              </a:ext>
            </a:extLst>
          </p:cNvPr>
          <p:cNvCxnSpPr>
            <a:cxnSpLocks/>
            <a:stCxn id="184" idx="2"/>
            <a:endCxn id="153" idx="0"/>
          </p:cNvCxnSpPr>
          <p:nvPr/>
        </p:nvCxnSpPr>
        <p:spPr>
          <a:xfrm>
            <a:off x="1150735" y="680910"/>
            <a:ext cx="1451283" cy="1177026"/>
          </a:xfrm>
          <a:prstGeom prst="line">
            <a:avLst/>
          </a:prstGeom>
          <a:ln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0AEA912-08B2-947C-2EDF-92CF7C0F9C50}"/>
              </a:ext>
            </a:extLst>
          </p:cNvPr>
          <p:cNvCxnSpPr>
            <a:cxnSpLocks/>
            <a:stCxn id="188" idx="2"/>
            <a:endCxn id="153" idx="0"/>
          </p:cNvCxnSpPr>
          <p:nvPr/>
        </p:nvCxnSpPr>
        <p:spPr>
          <a:xfrm flipH="1">
            <a:off x="2602018" y="676591"/>
            <a:ext cx="323445" cy="1181345"/>
          </a:xfrm>
          <a:prstGeom prst="line">
            <a:avLst/>
          </a:prstGeom>
          <a:ln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19CA108-B1A7-98E8-AD99-52B2505137AC}"/>
              </a:ext>
            </a:extLst>
          </p:cNvPr>
          <p:cNvCxnSpPr>
            <a:cxnSpLocks/>
            <a:stCxn id="154" idx="0"/>
            <a:endCxn id="190" idx="2"/>
          </p:cNvCxnSpPr>
          <p:nvPr/>
        </p:nvCxnSpPr>
        <p:spPr>
          <a:xfrm flipV="1">
            <a:off x="3155503" y="672646"/>
            <a:ext cx="1426678" cy="1186664"/>
          </a:xfrm>
          <a:prstGeom prst="line">
            <a:avLst/>
          </a:prstGeom>
          <a:ln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B1E67A-399C-169D-F0DA-8331C99FA6FD}"/>
              </a:ext>
            </a:extLst>
          </p:cNvPr>
          <p:cNvCxnSpPr>
            <a:cxnSpLocks/>
            <a:stCxn id="154" idx="0"/>
            <a:endCxn id="192" idx="2"/>
          </p:cNvCxnSpPr>
          <p:nvPr/>
        </p:nvCxnSpPr>
        <p:spPr>
          <a:xfrm flipV="1">
            <a:off x="3155503" y="680701"/>
            <a:ext cx="3204325" cy="1178609"/>
          </a:xfrm>
          <a:prstGeom prst="line">
            <a:avLst/>
          </a:prstGeom>
          <a:ln>
            <a:solidFill>
              <a:srgbClr val="0070C0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461F57-254F-24DF-65DE-499875A7CC3D}"/>
              </a:ext>
            </a:extLst>
          </p:cNvPr>
          <p:cNvCxnSpPr>
            <a:cxnSpLocks/>
            <a:stCxn id="165" idx="0"/>
            <a:endCxn id="184" idx="3"/>
          </p:cNvCxnSpPr>
          <p:nvPr/>
        </p:nvCxnSpPr>
        <p:spPr>
          <a:xfrm flipH="1" flipV="1">
            <a:off x="1292363" y="539282"/>
            <a:ext cx="2988751" cy="1358887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B417E1B-1E8A-DC49-BFDD-2918AA83C537}"/>
              </a:ext>
            </a:extLst>
          </p:cNvPr>
          <p:cNvCxnSpPr>
            <a:cxnSpLocks/>
            <a:stCxn id="165" idx="0"/>
            <a:endCxn id="188" idx="2"/>
          </p:cNvCxnSpPr>
          <p:nvPr/>
        </p:nvCxnSpPr>
        <p:spPr>
          <a:xfrm flipH="1" flipV="1">
            <a:off x="2925463" y="676591"/>
            <a:ext cx="1355651" cy="122157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DBCC273-7E75-043B-8DCA-193ABC460AF6}"/>
              </a:ext>
            </a:extLst>
          </p:cNvPr>
          <p:cNvCxnSpPr>
            <a:cxnSpLocks/>
            <a:stCxn id="166" idx="0"/>
            <a:endCxn id="190" idx="2"/>
          </p:cNvCxnSpPr>
          <p:nvPr/>
        </p:nvCxnSpPr>
        <p:spPr>
          <a:xfrm flipH="1" flipV="1">
            <a:off x="4582181" y="672646"/>
            <a:ext cx="252418" cy="1226897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01F53DD-4062-615C-3891-49B43B050E73}"/>
              </a:ext>
            </a:extLst>
          </p:cNvPr>
          <p:cNvCxnSpPr>
            <a:cxnSpLocks/>
            <a:stCxn id="166" idx="0"/>
            <a:endCxn id="192" idx="2"/>
          </p:cNvCxnSpPr>
          <p:nvPr/>
        </p:nvCxnSpPr>
        <p:spPr>
          <a:xfrm flipV="1">
            <a:off x="4834599" y="680701"/>
            <a:ext cx="1525229" cy="1218842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21562E29-12E5-D4EE-00A7-B48AFE415C38}"/>
              </a:ext>
            </a:extLst>
          </p:cNvPr>
          <p:cNvCxnSpPr>
            <a:cxnSpLocks/>
            <a:stCxn id="175" idx="0"/>
            <a:endCxn id="184" idx="3"/>
          </p:cNvCxnSpPr>
          <p:nvPr/>
        </p:nvCxnSpPr>
        <p:spPr>
          <a:xfrm flipH="1" flipV="1">
            <a:off x="1292363" y="539282"/>
            <a:ext cx="4733375" cy="1383618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3F5D1F4-1FCC-88DB-4484-55CDEE35D9A2}"/>
              </a:ext>
            </a:extLst>
          </p:cNvPr>
          <p:cNvCxnSpPr>
            <a:cxnSpLocks/>
            <a:stCxn id="175" idx="0"/>
            <a:endCxn id="188" idx="2"/>
          </p:cNvCxnSpPr>
          <p:nvPr/>
        </p:nvCxnSpPr>
        <p:spPr>
          <a:xfrm flipH="1" flipV="1">
            <a:off x="2925463" y="676591"/>
            <a:ext cx="3100275" cy="1246309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CE45CDC-AB8C-E214-55F4-3C426F834A7F}"/>
              </a:ext>
            </a:extLst>
          </p:cNvPr>
          <p:cNvCxnSpPr>
            <a:cxnSpLocks/>
            <a:stCxn id="176" idx="0"/>
            <a:endCxn id="190" idx="2"/>
          </p:cNvCxnSpPr>
          <p:nvPr/>
        </p:nvCxnSpPr>
        <p:spPr>
          <a:xfrm flipH="1" flipV="1">
            <a:off x="4582181" y="672646"/>
            <a:ext cx="1997042" cy="1251628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914380C-03BA-8F13-1048-88D13F5E20E2}"/>
              </a:ext>
            </a:extLst>
          </p:cNvPr>
          <p:cNvCxnSpPr>
            <a:cxnSpLocks/>
            <a:stCxn id="176" idx="0"/>
            <a:endCxn id="192" idx="2"/>
          </p:cNvCxnSpPr>
          <p:nvPr/>
        </p:nvCxnSpPr>
        <p:spPr>
          <a:xfrm flipH="1" flipV="1">
            <a:off x="6359828" y="680701"/>
            <a:ext cx="219395" cy="1243573"/>
          </a:xfrm>
          <a:prstGeom prst="line">
            <a:avLst/>
          </a:prstGeom>
          <a:ln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35662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UGent Panno Text</vt:lpstr>
      <vt:lpstr>Arial</vt:lpstr>
      <vt:lpstr>Modern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figs</dc:title>
  <dc:creator>Administrator</dc:creator>
  <cp:lastModifiedBy>José Pedro Pereira dos Santos (UGent-imec)</cp:lastModifiedBy>
  <cp:revision>1614</cp:revision>
  <dcterms:modified xsi:type="dcterms:W3CDTF">2023-02-20T11:10:40Z</dcterms:modified>
</cp:coreProperties>
</file>