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9" r:id="rId9"/>
    <p:sldId id="261" r:id="rId10"/>
    <p:sldId id="262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3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1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0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4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3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0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9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9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7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2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CL" sz="7000" dirty="0"/>
              <a:t>Gestión de Bases de</a:t>
            </a:r>
            <a:br>
              <a:rPr lang="es-CL" sz="7000" dirty="0"/>
            </a:br>
            <a:r>
              <a:rPr lang="es-CL" sz="7000" dirty="0"/>
              <a:t>Datos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267200"/>
            <a:ext cx="6400800" cy="1752600"/>
          </a:xfrm>
        </p:spPr>
        <p:txBody>
          <a:bodyPr/>
          <a:lstStyle/>
          <a:p>
            <a:r>
              <a:rPr lang="es-CL" dirty="0"/>
              <a:t>Erik Regla, Fabian Olivares</a:t>
            </a:r>
          </a:p>
        </p:txBody>
      </p:sp>
    </p:spTree>
    <p:extLst>
      <p:ext uri="{BB962C8B-B14F-4D97-AF65-F5344CB8AC3E}">
        <p14:creationId xmlns:p14="http://schemas.microsoft.com/office/powerpoint/2010/main" val="269036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Reglas de Negocio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L" dirty="0" smtClean="0"/>
              <a:t>No se puede repetir la letra de un problema en un mismo </a:t>
            </a:r>
            <a:r>
              <a:rPr lang="es-CL" dirty="0" err="1" smtClean="0"/>
              <a:t>problem</a:t>
            </a:r>
            <a:r>
              <a:rPr lang="es-CL" dirty="0" smtClean="0"/>
              <a:t> set.</a:t>
            </a:r>
          </a:p>
          <a:p>
            <a:r>
              <a:rPr lang="es-CL" dirty="0" smtClean="0"/>
              <a:t>No se puede repetir el color del globo en un mismo </a:t>
            </a:r>
            <a:r>
              <a:rPr lang="es-CL" dirty="0" err="1" smtClean="0"/>
              <a:t>problem</a:t>
            </a:r>
            <a:r>
              <a:rPr lang="es-CL" dirty="0" smtClean="0"/>
              <a:t> set.</a:t>
            </a:r>
          </a:p>
          <a:p>
            <a:r>
              <a:rPr lang="es-CL" dirty="0" smtClean="0"/>
              <a:t>Un mismo problema no se puede asignar más de una vez al mismo </a:t>
            </a:r>
            <a:r>
              <a:rPr lang="es-CL" dirty="0" err="1" smtClean="0"/>
              <a:t>contest</a:t>
            </a:r>
            <a:r>
              <a:rPr lang="es-CL" dirty="0" smtClean="0"/>
              <a:t>.</a:t>
            </a:r>
          </a:p>
          <a:p>
            <a:r>
              <a:rPr lang="es-CL" dirty="0" smtClean="0"/>
              <a:t>Al borrar un problema, se borran las entradas asociadas a éste en el </a:t>
            </a:r>
            <a:r>
              <a:rPr lang="es-CL" dirty="0" err="1" smtClean="0"/>
              <a:t>scoreboard</a:t>
            </a:r>
            <a:r>
              <a:rPr lang="es-CL" dirty="0" smtClean="0"/>
              <a:t>.</a:t>
            </a:r>
          </a:p>
          <a:p>
            <a:r>
              <a:rPr lang="es-CL" dirty="0" smtClean="0"/>
              <a:t>Un </a:t>
            </a:r>
            <a:r>
              <a:rPr lang="es-CL" dirty="0" err="1" smtClean="0"/>
              <a:t>team</a:t>
            </a:r>
            <a:r>
              <a:rPr lang="es-CL" dirty="0" smtClean="0"/>
              <a:t> debe estar compuesto por exactamente tres </a:t>
            </a:r>
            <a:r>
              <a:rPr lang="es-CL" dirty="0" err="1" smtClean="0"/>
              <a:t>contestants</a:t>
            </a:r>
            <a:r>
              <a:rPr lang="es-CL" dirty="0" smtClean="0"/>
              <a:t>.</a:t>
            </a:r>
          </a:p>
          <a:p>
            <a:r>
              <a:rPr lang="es-CL" dirty="0" smtClean="0"/>
              <a:t>Un </a:t>
            </a:r>
            <a:r>
              <a:rPr lang="es-CL" dirty="0" err="1" smtClean="0"/>
              <a:t>contestant</a:t>
            </a:r>
            <a:r>
              <a:rPr lang="es-CL" dirty="0" smtClean="0"/>
              <a:t> asociado a un </a:t>
            </a:r>
            <a:r>
              <a:rPr lang="es-CL" dirty="0" err="1" smtClean="0"/>
              <a:t>team</a:t>
            </a:r>
            <a:r>
              <a:rPr lang="es-CL" dirty="0" smtClean="0"/>
              <a:t> debe pertenecer a la misma institución que dicho </a:t>
            </a:r>
            <a:r>
              <a:rPr lang="es-CL" dirty="0" err="1" smtClean="0"/>
              <a:t>team</a:t>
            </a:r>
            <a:r>
              <a:rPr lang="es-CL" dirty="0" smtClean="0"/>
              <a:t>.</a:t>
            </a:r>
          </a:p>
          <a:p>
            <a:endParaRPr lang="es-CL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1196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>
            <a:noAutofit/>
          </a:bodyPr>
          <a:lstStyle/>
          <a:p>
            <a:r>
              <a:rPr lang="es-CL" sz="7000" dirty="0" smtClean="0"/>
              <a:t>Etapa 2</a:t>
            </a:r>
            <a:endParaRPr lang="es-CL" sz="7000" dirty="0"/>
          </a:p>
        </p:txBody>
      </p:sp>
    </p:spTree>
    <p:extLst>
      <p:ext uri="{BB962C8B-B14F-4D97-AF65-F5344CB8AC3E}">
        <p14:creationId xmlns:p14="http://schemas.microsoft.com/office/powerpoint/2010/main" val="368908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Transacciones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CL" b="1" dirty="0" smtClean="0"/>
              <a:t>Actualización o cambio de problemas:</a:t>
            </a:r>
          </a:p>
          <a:p>
            <a:pPr marL="0" indent="0">
              <a:buNone/>
            </a:pPr>
            <a:r>
              <a:rPr lang="es-CL" dirty="0" smtClean="0"/>
              <a:t>		Cuando se efectúa un cambio en un problema, por reglamento, 	todos los puntajes asociados a ese problema deben ser eliminados. De no 	ser así, el problema no puede cambiar de estado. En caso de ser 	interrumpido el proceso requiere de </a:t>
            </a:r>
            <a:r>
              <a:rPr lang="es-CL" b="1" dirty="0" err="1" smtClean="0"/>
              <a:t>savepoints</a:t>
            </a:r>
            <a:r>
              <a:rPr lang="es-CL" dirty="0" smtClean="0"/>
              <a:t> para poder reanudar o bien 	abortar la operación al vuelo.</a:t>
            </a:r>
          </a:p>
          <a:p>
            <a:endParaRPr lang="es-CL" dirty="0" smtClean="0"/>
          </a:p>
          <a:p>
            <a:r>
              <a:rPr lang="es-CL" b="1" dirty="0" smtClean="0"/>
              <a:t>Creación de set de problemas:</a:t>
            </a:r>
          </a:p>
          <a:p>
            <a:pPr marL="0" indent="0">
              <a:buNone/>
            </a:pPr>
            <a:r>
              <a:rPr lang="es-CL" dirty="0" smtClean="0"/>
              <a:t>		Para crear un set de problemas, es necesario incluirlos todos y este 	</a:t>
            </a:r>
            <a:r>
              <a:rPr lang="es-CL" dirty="0" err="1" smtClean="0"/>
              <a:t>problem</a:t>
            </a:r>
            <a:r>
              <a:rPr lang="es-CL" dirty="0" smtClean="0"/>
              <a:t> set debe estar ligado a una competencia. No puede existir un 	</a:t>
            </a:r>
            <a:r>
              <a:rPr lang="es-CL" dirty="0" err="1" smtClean="0"/>
              <a:t>problem</a:t>
            </a:r>
            <a:r>
              <a:rPr lang="es-CL" dirty="0" smtClean="0"/>
              <a:t> set sin competencia ni un problema que no pertenezca a un set. De 	fallar alguno de estos pasos, es necesario revertir los cambios para evitar 	lanzar una competencia con datos inválidos.</a:t>
            </a:r>
          </a:p>
          <a:p>
            <a:endParaRPr lang="es-CL" dirty="0" smtClean="0"/>
          </a:p>
          <a:p>
            <a:r>
              <a:rPr lang="es-CL" b="1" dirty="0" smtClean="0"/>
              <a:t>Creación de equipos:</a:t>
            </a:r>
          </a:p>
          <a:p>
            <a:pPr marL="0" indent="0">
              <a:buNone/>
            </a:pPr>
            <a:r>
              <a:rPr lang="es-CL" dirty="0" smtClean="0"/>
              <a:t>		Para crear correctamente un equipo, se debe crear la instancia y 	además conectar a los participantes. En caso de fallar uno, todo debe ser 	deshecho.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9228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Autofit/>
          </a:bodyPr>
          <a:lstStyle/>
          <a:p>
            <a:r>
              <a:rPr lang="es-CL" sz="7000" dirty="0" smtClean="0"/>
              <a:t>FIN</a:t>
            </a:r>
            <a:endParaRPr lang="es-CL" sz="7000" dirty="0"/>
          </a:p>
        </p:txBody>
      </p:sp>
    </p:spTree>
    <p:extLst>
      <p:ext uri="{BB962C8B-B14F-4D97-AF65-F5344CB8AC3E}">
        <p14:creationId xmlns:p14="http://schemas.microsoft.com/office/powerpoint/2010/main" val="160770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>
            <a:noAutofit/>
          </a:bodyPr>
          <a:lstStyle/>
          <a:p>
            <a:r>
              <a:rPr lang="es-CL" sz="7000" dirty="0" smtClean="0"/>
              <a:t>Etapa 1</a:t>
            </a:r>
            <a:endParaRPr lang="es-CL" sz="7000" dirty="0"/>
          </a:p>
        </p:txBody>
      </p:sp>
    </p:spTree>
    <p:extLst>
      <p:ext uri="{BB962C8B-B14F-4D97-AF65-F5344CB8AC3E}">
        <p14:creationId xmlns:p14="http://schemas.microsoft.com/office/powerpoint/2010/main" val="16744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Desnormalización</a:t>
            </a:r>
            <a:endParaRPr lang="es-CL" dirty="0"/>
          </a:p>
        </p:txBody>
      </p:sp>
      <p:grpSp>
        <p:nvGrpSpPr>
          <p:cNvPr id="4" name="Group 3"/>
          <p:cNvGrpSpPr/>
          <p:nvPr/>
        </p:nvGrpSpPr>
        <p:grpSpPr>
          <a:xfrm>
            <a:off x="609600" y="1828800"/>
            <a:ext cx="8187168" cy="2664405"/>
            <a:chOff x="858980" y="1938339"/>
            <a:chExt cx="7646844" cy="227604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7" b="79509"/>
            <a:stretch/>
          </p:blipFill>
          <p:spPr bwMode="auto">
            <a:xfrm>
              <a:off x="858981" y="1938339"/>
              <a:ext cx="7646843" cy="610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7" t="40430"/>
            <a:stretch/>
          </p:blipFill>
          <p:spPr bwMode="auto">
            <a:xfrm>
              <a:off x="858980" y="2438400"/>
              <a:ext cx="7646843" cy="17759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9956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Restricciones de Dominio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s-CL" dirty="0" smtClean="0"/>
              <a:t>NOT NULL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35"/>
          <a:stretch/>
        </p:blipFill>
        <p:spPr bwMode="auto">
          <a:xfrm>
            <a:off x="1641764" y="2057400"/>
            <a:ext cx="6324600" cy="4682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02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525963"/>
          </a:xfrm>
        </p:spPr>
        <p:txBody>
          <a:bodyPr/>
          <a:lstStyle/>
          <a:p>
            <a:r>
              <a:rPr lang="es-CL" dirty="0" smtClean="0"/>
              <a:t>DEFAULT</a:t>
            </a:r>
          </a:p>
          <a:p>
            <a:pPr lvl="1"/>
            <a:r>
              <a:rPr lang="es-CL" dirty="0" smtClean="0"/>
              <a:t>Secuencias</a:t>
            </a:r>
          </a:p>
          <a:p>
            <a:endParaRPr lang="es-C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6686550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501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9437"/>
            <a:ext cx="8229600" cy="4525963"/>
          </a:xfrm>
        </p:spPr>
        <p:txBody>
          <a:bodyPr/>
          <a:lstStyle/>
          <a:p>
            <a:r>
              <a:rPr lang="es-CL" dirty="0" smtClean="0"/>
              <a:t>CHECK</a:t>
            </a:r>
          </a:p>
          <a:p>
            <a:pPr lvl="1"/>
            <a:r>
              <a:rPr lang="es-CL" dirty="0" err="1" smtClean="0"/>
              <a:t>baloon_type_check</a:t>
            </a:r>
            <a:endParaRPr lang="es-CL" dirty="0" smtClean="0"/>
          </a:p>
          <a:p>
            <a:r>
              <a:rPr lang="es-CL" dirty="0" smtClean="0"/>
              <a:t>CREATE DOMAIN</a:t>
            </a:r>
          </a:p>
          <a:p>
            <a:pPr lvl="1"/>
            <a:r>
              <a:rPr lang="es-CL" dirty="0" err="1" smtClean="0"/>
              <a:t>baloon_type</a:t>
            </a:r>
            <a:endParaRPr lang="es-CL" dirty="0" smtClean="0"/>
          </a:p>
          <a:p>
            <a:endParaRPr lang="es-CL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76600"/>
            <a:ext cx="7924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767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Claves y Restricciones de Integridad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 smtClean="0"/>
              <a:t>Primary</a:t>
            </a:r>
            <a:r>
              <a:rPr lang="es-CL" dirty="0" smtClean="0"/>
              <a:t> </a:t>
            </a:r>
            <a:r>
              <a:rPr lang="es-CL" dirty="0" err="1" smtClean="0"/>
              <a:t>Keys</a:t>
            </a:r>
            <a:endParaRPr lang="es-C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964" y="2590800"/>
            <a:ext cx="4876800" cy="2365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696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525963"/>
          </a:xfrm>
        </p:spPr>
        <p:txBody>
          <a:bodyPr/>
          <a:lstStyle/>
          <a:p>
            <a:r>
              <a:rPr lang="es-CL" dirty="0" err="1" smtClean="0"/>
              <a:t>Foreign</a:t>
            </a:r>
            <a:r>
              <a:rPr lang="es-CL" dirty="0" smtClean="0"/>
              <a:t> </a:t>
            </a:r>
            <a:r>
              <a:rPr lang="es-CL" dirty="0" err="1" smtClean="0"/>
              <a:t>Keys</a:t>
            </a:r>
            <a:r>
              <a:rPr lang="es-CL" dirty="0" smtClean="0"/>
              <a:t> y Restricciones</a:t>
            </a:r>
            <a:endParaRPr lang="es-C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" y="1752600"/>
            <a:ext cx="896302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952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s-CL" dirty="0" smtClean="0"/>
              <a:t>Índices</a:t>
            </a:r>
            <a:endParaRPr lang="es-C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295400"/>
            <a:ext cx="7867650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32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135</Words>
  <Application>Microsoft Office PowerPoint</Application>
  <PresentationFormat>On-screen Show (4:3)</PresentationFormat>
  <Paragraphs>34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Gestión de Bases de Datos</vt:lpstr>
      <vt:lpstr>Etapa 1</vt:lpstr>
      <vt:lpstr>Desnormalización</vt:lpstr>
      <vt:lpstr>Restricciones de Dominio</vt:lpstr>
      <vt:lpstr>PowerPoint Presentation</vt:lpstr>
      <vt:lpstr>PowerPoint Presentation</vt:lpstr>
      <vt:lpstr>Claves y Restricciones de Integridad</vt:lpstr>
      <vt:lpstr>PowerPoint Presentation</vt:lpstr>
      <vt:lpstr>Índices</vt:lpstr>
      <vt:lpstr>Reglas de Negocio</vt:lpstr>
      <vt:lpstr>Etapa 2</vt:lpstr>
      <vt:lpstr>Transacciones</vt:lpstr>
      <vt:lpstr>FIN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Bases de Datos</dc:title>
  <dc:creator>Jestter</dc:creator>
  <cp:lastModifiedBy>Jestter</cp:lastModifiedBy>
  <cp:revision>8</cp:revision>
  <dcterms:created xsi:type="dcterms:W3CDTF">2006-08-16T00:00:00Z</dcterms:created>
  <dcterms:modified xsi:type="dcterms:W3CDTF">2016-05-17T18:28:16Z</dcterms:modified>
</cp:coreProperties>
</file>