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59" r:id="rId6"/>
    <p:sldId id="262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6CC4A6-44C3-4E9B-A504-99CC842EBD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55F340-6536-4AC0-B130-41ED31020F00}">
      <dgm:prSet/>
      <dgm:spPr/>
      <dgm:t>
        <a:bodyPr/>
        <a:lstStyle/>
        <a:p>
          <a:r>
            <a:rPr lang="en-US"/>
            <a:t>1~2</a:t>
          </a:r>
          <a:r>
            <a:rPr lang="ko-KR"/>
            <a:t>주차 </a:t>
          </a:r>
          <a:r>
            <a:rPr lang="en-US"/>
            <a:t>: </a:t>
          </a:r>
          <a:r>
            <a:rPr lang="ko-KR"/>
            <a:t>캐릭터의 이동 및 장애물 구현</a:t>
          </a:r>
          <a:endParaRPr lang="en-US"/>
        </a:p>
      </dgm:t>
    </dgm:pt>
    <dgm:pt modelId="{1390173F-DE14-4A03-8592-DB49452AB633}" type="parTrans" cxnId="{74E2A298-39F9-4197-84EC-89A07410EDA0}">
      <dgm:prSet/>
      <dgm:spPr/>
      <dgm:t>
        <a:bodyPr/>
        <a:lstStyle/>
        <a:p>
          <a:endParaRPr lang="en-US"/>
        </a:p>
      </dgm:t>
    </dgm:pt>
    <dgm:pt modelId="{17793DD2-F33E-4E7A-9FB3-8B3768A72F90}" type="sibTrans" cxnId="{74E2A298-39F9-4197-84EC-89A07410EDA0}">
      <dgm:prSet/>
      <dgm:spPr/>
      <dgm:t>
        <a:bodyPr/>
        <a:lstStyle/>
        <a:p>
          <a:endParaRPr lang="en-US"/>
        </a:p>
      </dgm:t>
    </dgm:pt>
    <dgm:pt modelId="{F7F6E045-0E5D-4047-9C9E-BA74C2D36C1A}">
      <dgm:prSet/>
      <dgm:spPr/>
      <dgm:t>
        <a:bodyPr/>
        <a:lstStyle/>
        <a:p>
          <a:r>
            <a:rPr lang="en-US"/>
            <a:t>3~4</a:t>
          </a:r>
          <a:r>
            <a:rPr lang="ko-KR"/>
            <a:t>주차 </a:t>
          </a:r>
          <a:r>
            <a:rPr lang="en-US"/>
            <a:t>: </a:t>
          </a:r>
          <a:r>
            <a:rPr lang="ko-KR"/>
            <a:t>마리오의 변신 구현</a:t>
          </a:r>
          <a:endParaRPr lang="en-US"/>
        </a:p>
      </dgm:t>
    </dgm:pt>
    <dgm:pt modelId="{1D7907D3-035D-4110-898E-1147EBC3E663}" type="parTrans" cxnId="{C0BE03D9-1701-4181-A256-20F9AAC332E7}">
      <dgm:prSet/>
      <dgm:spPr/>
      <dgm:t>
        <a:bodyPr/>
        <a:lstStyle/>
        <a:p>
          <a:endParaRPr lang="en-US"/>
        </a:p>
      </dgm:t>
    </dgm:pt>
    <dgm:pt modelId="{E3AB0417-E516-4FE6-BACB-339FBB7D14FD}" type="sibTrans" cxnId="{C0BE03D9-1701-4181-A256-20F9AAC332E7}">
      <dgm:prSet/>
      <dgm:spPr/>
      <dgm:t>
        <a:bodyPr/>
        <a:lstStyle/>
        <a:p>
          <a:endParaRPr lang="en-US"/>
        </a:p>
      </dgm:t>
    </dgm:pt>
    <dgm:pt modelId="{D748E3E6-F58A-43E0-B0CB-E13C743C509A}">
      <dgm:prSet/>
      <dgm:spPr/>
      <dgm:t>
        <a:bodyPr/>
        <a:lstStyle/>
        <a:p>
          <a:r>
            <a:rPr lang="en-US"/>
            <a:t>5~6</a:t>
          </a:r>
          <a:r>
            <a:rPr lang="ko-KR"/>
            <a:t>주차 </a:t>
          </a:r>
          <a:r>
            <a:rPr lang="en-US"/>
            <a:t>: </a:t>
          </a:r>
          <a:r>
            <a:rPr lang="ko-KR"/>
            <a:t>보스 및 몬스터의 패턴 구현</a:t>
          </a:r>
          <a:endParaRPr lang="en-US"/>
        </a:p>
      </dgm:t>
    </dgm:pt>
    <dgm:pt modelId="{C356CA69-07DB-4FD4-AD07-E4836433B77F}" type="parTrans" cxnId="{D879CD4C-45A0-4B1B-BE54-DDCFDB6FCC49}">
      <dgm:prSet/>
      <dgm:spPr/>
      <dgm:t>
        <a:bodyPr/>
        <a:lstStyle/>
        <a:p>
          <a:endParaRPr lang="en-US"/>
        </a:p>
      </dgm:t>
    </dgm:pt>
    <dgm:pt modelId="{FA77BD37-FB14-4FC1-A767-6E589D05323C}" type="sibTrans" cxnId="{D879CD4C-45A0-4B1B-BE54-DDCFDB6FCC49}">
      <dgm:prSet/>
      <dgm:spPr/>
      <dgm:t>
        <a:bodyPr/>
        <a:lstStyle/>
        <a:p>
          <a:endParaRPr lang="en-US"/>
        </a:p>
      </dgm:t>
    </dgm:pt>
    <dgm:pt modelId="{BF92E1E1-9B2B-4F5F-81AC-F0538770B0AC}">
      <dgm:prSet/>
      <dgm:spPr/>
      <dgm:t>
        <a:bodyPr/>
        <a:lstStyle/>
        <a:p>
          <a:r>
            <a:rPr lang="en-US"/>
            <a:t>7~8</a:t>
          </a:r>
          <a:r>
            <a:rPr lang="ko-KR"/>
            <a:t>주차 </a:t>
          </a:r>
          <a:r>
            <a:rPr lang="en-US"/>
            <a:t>: </a:t>
          </a:r>
          <a:r>
            <a:rPr lang="ko-KR"/>
            <a:t>피치공주 납치 애니메이션 구현 및 최종 점검</a:t>
          </a:r>
          <a:endParaRPr lang="en-US"/>
        </a:p>
      </dgm:t>
    </dgm:pt>
    <dgm:pt modelId="{F1DA8957-A8BF-44D1-ABFB-7D1685414D7A}" type="parTrans" cxnId="{BB349173-EA90-421F-AC68-566BF2C10395}">
      <dgm:prSet/>
      <dgm:spPr/>
      <dgm:t>
        <a:bodyPr/>
        <a:lstStyle/>
        <a:p>
          <a:endParaRPr lang="en-US"/>
        </a:p>
      </dgm:t>
    </dgm:pt>
    <dgm:pt modelId="{77755307-A1C2-4E39-93C5-24F73967BB1E}" type="sibTrans" cxnId="{BB349173-EA90-421F-AC68-566BF2C10395}">
      <dgm:prSet/>
      <dgm:spPr/>
      <dgm:t>
        <a:bodyPr/>
        <a:lstStyle/>
        <a:p>
          <a:endParaRPr lang="en-US"/>
        </a:p>
      </dgm:t>
    </dgm:pt>
    <dgm:pt modelId="{625CB2D0-217B-4891-8B2D-C014F5F6CAB3}" type="pres">
      <dgm:prSet presAssocID="{106CC4A6-44C3-4E9B-A504-99CC842EBD4A}" presName="linear" presStyleCnt="0">
        <dgm:presLayoutVars>
          <dgm:animLvl val="lvl"/>
          <dgm:resizeHandles val="exact"/>
        </dgm:presLayoutVars>
      </dgm:prSet>
      <dgm:spPr/>
    </dgm:pt>
    <dgm:pt modelId="{09F9523E-6929-4720-ACEE-7F053E4EA12E}" type="pres">
      <dgm:prSet presAssocID="{8455F340-6536-4AC0-B130-41ED31020F0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1A7535A-6ECD-42A7-ACD7-381465466C93}" type="pres">
      <dgm:prSet presAssocID="{17793DD2-F33E-4E7A-9FB3-8B3768A72F90}" presName="spacer" presStyleCnt="0"/>
      <dgm:spPr/>
    </dgm:pt>
    <dgm:pt modelId="{88923705-6579-4DA2-B723-3D44D9FBD15B}" type="pres">
      <dgm:prSet presAssocID="{F7F6E045-0E5D-4047-9C9E-BA74C2D36C1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7E9665C-FE38-4AD4-B343-1E375E03E9E0}" type="pres">
      <dgm:prSet presAssocID="{E3AB0417-E516-4FE6-BACB-339FBB7D14FD}" presName="spacer" presStyleCnt="0"/>
      <dgm:spPr/>
    </dgm:pt>
    <dgm:pt modelId="{F7F92260-4FF4-4ACB-A5EE-88D09EDC83C6}" type="pres">
      <dgm:prSet presAssocID="{D748E3E6-F58A-43E0-B0CB-E13C743C50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8B27F8C-7928-4227-AE7E-54C8230000BC}" type="pres">
      <dgm:prSet presAssocID="{FA77BD37-FB14-4FC1-A767-6E589D05323C}" presName="spacer" presStyleCnt="0"/>
      <dgm:spPr/>
    </dgm:pt>
    <dgm:pt modelId="{FAA45074-7936-4AE8-93AA-4B416B1E77C7}" type="pres">
      <dgm:prSet presAssocID="{BF92E1E1-9B2B-4F5F-81AC-F0538770B0A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2988207-41F3-4017-93E0-2ACE845CB53B}" type="presOf" srcId="{106CC4A6-44C3-4E9B-A504-99CC842EBD4A}" destId="{625CB2D0-217B-4891-8B2D-C014F5F6CAB3}" srcOrd="0" destOrd="0" presId="urn:microsoft.com/office/officeart/2005/8/layout/vList2"/>
    <dgm:cxn modelId="{39DC160D-42AF-4BAA-BBC4-D15615E19B05}" type="presOf" srcId="{8455F340-6536-4AC0-B130-41ED31020F00}" destId="{09F9523E-6929-4720-ACEE-7F053E4EA12E}" srcOrd="0" destOrd="0" presId="urn:microsoft.com/office/officeart/2005/8/layout/vList2"/>
    <dgm:cxn modelId="{860C0C66-3976-480B-9632-ACEF84B2DD4C}" type="presOf" srcId="{BF92E1E1-9B2B-4F5F-81AC-F0538770B0AC}" destId="{FAA45074-7936-4AE8-93AA-4B416B1E77C7}" srcOrd="0" destOrd="0" presId="urn:microsoft.com/office/officeart/2005/8/layout/vList2"/>
    <dgm:cxn modelId="{D879CD4C-45A0-4B1B-BE54-DDCFDB6FCC49}" srcId="{106CC4A6-44C3-4E9B-A504-99CC842EBD4A}" destId="{D748E3E6-F58A-43E0-B0CB-E13C743C509A}" srcOrd="2" destOrd="0" parTransId="{C356CA69-07DB-4FD4-AD07-E4836433B77F}" sibTransId="{FA77BD37-FB14-4FC1-A767-6E589D05323C}"/>
    <dgm:cxn modelId="{BB349173-EA90-421F-AC68-566BF2C10395}" srcId="{106CC4A6-44C3-4E9B-A504-99CC842EBD4A}" destId="{BF92E1E1-9B2B-4F5F-81AC-F0538770B0AC}" srcOrd="3" destOrd="0" parTransId="{F1DA8957-A8BF-44D1-ABFB-7D1685414D7A}" sibTransId="{77755307-A1C2-4E39-93C5-24F73967BB1E}"/>
    <dgm:cxn modelId="{74E2A298-39F9-4197-84EC-89A07410EDA0}" srcId="{106CC4A6-44C3-4E9B-A504-99CC842EBD4A}" destId="{8455F340-6536-4AC0-B130-41ED31020F00}" srcOrd="0" destOrd="0" parTransId="{1390173F-DE14-4A03-8592-DB49452AB633}" sibTransId="{17793DD2-F33E-4E7A-9FB3-8B3768A72F90}"/>
    <dgm:cxn modelId="{942C5F9B-4295-4012-B523-E956CA08CA14}" type="presOf" srcId="{F7F6E045-0E5D-4047-9C9E-BA74C2D36C1A}" destId="{88923705-6579-4DA2-B723-3D44D9FBD15B}" srcOrd="0" destOrd="0" presId="urn:microsoft.com/office/officeart/2005/8/layout/vList2"/>
    <dgm:cxn modelId="{8178C4BA-BAF5-4737-9AC7-303AA0CDDB40}" type="presOf" srcId="{D748E3E6-F58A-43E0-B0CB-E13C743C509A}" destId="{F7F92260-4FF4-4ACB-A5EE-88D09EDC83C6}" srcOrd="0" destOrd="0" presId="urn:microsoft.com/office/officeart/2005/8/layout/vList2"/>
    <dgm:cxn modelId="{C0BE03D9-1701-4181-A256-20F9AAC332E7}" srcId="{106CC4A6-44C3-4E9B-A504-99CC842EBD4A}" destId="{F7F6E045-0E5D-4047-9C9E-BA74C2D36C1A}" srcOrd="1" destOrd="0" parTransId="{1D7907D3-035D-4110-898E-1147EBC3E663}" sibTransId="{E3AB0417-E516-4FE6-BACB-339FBB7D14FD}"/>
    <dgm:cxn modelId="{DC02C7D2-AC04-4DF6-BB70-08BB4B53800B}" type="presParOf" srcId="{625CB2D0-217B-4891-8B2D-C014F5F6CAB3}" destId="{09F9523E-6929-4720-ACEE-7F053E4EA12E}" srcOrd="0" destOrd="0" presId="urn:microsoft.com/office/officeart/2005/8/layout/vList2"/>
    <dgm:cxn modelId="{D3384E4B-A416-4D17-98F4-D3B3EDC7976C}" type="presParOf" srcId="{625CB2D0-217B-4891-8B2D-C014F5F6CAB3}" destId="{61A7535A-6ECD-42A7-ACD7-381465466C93}" srcOrd="1" destOrd="0" presId="urn:microsoft.com/office/officeart/2005/8/layout/vList2"/>
    <dgm:cxn modelId="{B8ADB515-C3EF-4C6C-A2C1-DBDA13E32401}" type="presParOf" srcId="{625CB2D0-217B-4891-8B2D-C014F5F6CAB3}" destId="{88923705-6579-4DA2-B723-3D44D9FBD15B}" srcOrd="2" destOrd="0" presId="urn:microsoft.com/office/officeart/2005/8/layout/vList2"/>
    <dgm:cxn modelId="{9403F24A-7A2A-4936-883B-DF8A8C81AE95}" type="presParOf" srcId="{625CB2D0-217B-4891-8B2D-C014F5F6CAB3}" destId="{37E9665C-FE38-4AD4-B343-1E375E03E9E0}" srcOrd="3" destOrd="0" presId="urn:microsoft.com/office/officeart/2005/8/layout/vList2"/>
    <dgm:cxn modelId="{C6CFE83A-11A4-429C-B830-1786D971DD8A}" type="presParOf" srcId="{625CB2D0-217B-4891-8B2D-C014F5F6CAB3}" destId="{F7F92260-4FF4-4ACB-A5EE-88D09EDC83C6}" srcOrd="4" destOrd="0" presId="urn:microsoft.com/office/officeart/2005/8/layout/vList2"/>
    <dgm:cxn modelId="{97FCF959-D5EC-4A9F-8EA7-12B95A3A71BC}" type="presParOf" srcId="{625CB2D0-217B-4891-8B2D-C014F5F6CAB3}" destId="{38B27F8C-7928-4227-AE7E-54C8230000BC}" srcOrd="5" destOrd="0" presId="urn:microsoft.com/office/officeart/2005/8/layout/vList2"/>
    <dgm:cxn modelId="{4A210A9F-22EA-4F64-A130-CB04062A3349}" type="presParOf" srcId="{625CB2D0-217B-4891-8B2D-C014F5F6CAB3}" destId="{FAA45074-7936-4AE8-93AA-4B416B1E77C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9523E-6929-4720-ACEE-7F053E4EA12E}">
      <dsp:nvSpPr>
        <dsp:cNvPr id="0" name=""/>
        <dsp:cNvSpPr/>
      </dsp:nvSpPr>
      <dsp:spPr>
        <a:xfrm>
          <a:off x="0" y="53109"/>
          <a:ext cx="10515600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1~2</a:t>
          </a:r>
          <a:r>
            <a:rPr lang="ko-KR" sz="3200" kern="1200"/>
            <a:t>주차 </a:t>
          </a:r>
          <a:r>
            <a:rPr lang="en-US" sz="3200" kern="1200"/>
            <a:t>: </a:t>
          </a:r>
          <a:r>
            <a:rPr lang="ko-KR" sz="3200" kern="1200"/>
            <a:t>캐릭터의 이동 및 장애물 구현</a:t>
          </a:r>
          <a:endParaRPr lang="en-US" sz="3200" kern="1200"/>
        </a:p>
      </dsp:txBody>
      <dsp:txXfrm>
        <a:off x="48433" y="101542"/>
        <a:ext cx="10418734" cy="895294"/>
      </dsp:txXfrm>
    </dsp:sp>
    <dsp:sp modelId="{88923705-6579-4DA2-B723-3D44D9FBD15B}">
      <dsp:nvSpPr>
        <dsp:cNvPr id="0" name=""/>
        <dsp:cNvSpPr/>
      </dsp:nvSpPr>
      <dsp:spPr>
        <a:xfrm>
          <a:off x="0" y="1137429"/>
          <a:ext cx="10515600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3~4</a:t>
          </a:r>
          <a:r>
            <a:rPr lang="ko-KR" sz="3200" kern="1200"/>
            <a:t>주차 </a:t>
          </a:r>
          <a:r>
            <a:rPr lang="en-US" sz="3200" kern="1200"/>
            <a:t>: </a:t>
          </a:r>
          <a:r>
            <a:rPr lang="ko-KR" sz="3200" kern="1200"/>
            <a:t>마리오의 변신 구현</a:t>
          </a:r>
          <a:endParaRPr lang="en-US" sz="3200" kern="1200"/>
        </a:p>
      </dsp:txBody>
      <dsp:txXfrm>
        <a:off x="48433" y="1185862"/>
        <a:ext cx="10418734" cy="895294"/>
      </dsp:txXfrm>
    </dsp:sp>
    <dsp:sp modelId="{F7F92260-4FF4-4ACB-A5EE-88D09EDC83C6}">
      <dsp:nvSpPr>
        <dsp:cNvPr id="0" name=""/>
        <dsp:cNvSpPr/>
      </dsp:nvSpPr>
      <dsp:spPr>
        <a:xfrm>
          <a:off x="0" y="2221749"/>
          <a:ext cx="10515600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5~6</a:t>
          </a:r>
          <a:r>
            <a:rPr lang="ko-KR" sz="3200" kern="1200"/>
            <a:t>주차 </a:t>
          </a:r>
          <a:r>
            <a:rPr lang="en-US" sz="3200" kern="1200"/>
            <a:t>: </a:t>
          </a:r>
          <a:r>
            <a:rPr lang="ko-KR" sz="3200" kern="1200"/>
            <a:t>보스 및 몬스터의 패턴 구현</a:t>
          </a:r>
          <a:endParaRPr lang="en-US" sz="3200" kern="1200"/>
        </a:p>
      </dsp:txBody>
      <dsp:txXfrm>
        <a:off x="48433" y="2270182"/>
        <a:ext cx="10418734" cy="895294"/>
      </dsp:txXfrm>
    </dsp:sp>
    <dsp:sp modelId="{FAA45074-7936-4AE8-93AA-4B416B1E77C7}">
      <dsp:nvSpPr>
        <dsp:cNvPr id="0" name=""/>
        <dsp:cNvSpPr/>
      </dsp:nvSpPr>
      <dsp:spPr>
        <a:xfrm>
          <a:off x="0" y="3306069"/>
          <a:ext cx="10515600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7~8</a:t>
          </a:r>
          <a:r>
            <a:rPr lang="ko-KR" sz="3200" kern="1200"/>
            <a:t>주차 </a:t>
          </a:r>
          <a:r>
            <a:rPr lang="en-US" sz="3200" kern="1200"/>
            <a:t>: </a:t>
          </a:r>
          <a:r>
            <a:rPr lang="ko-KR" sz="3200" kern="1200"/>
            <a:t>피치공주 납치 애니메이션 구현 및 최종 점검</a:t>
          </a:r>
          <a:endParaRPr lang="en-US" sz="3200" kern="1200"/>
        </a:p>
      </dsp:txBody>
      <dsp:txXfrm>
        <a:off x="48433" y="3354502"/>
        <a:ext cx="10418734" cy="895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99843-3C4B-7B39-7B44-1B79D35FF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EAA1C9-C8B0-9C1C-B852-3212B8775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7B661-E95C-3C93-363A-92B3F0D0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BED-705E-4CB1-9423-B63846C0E96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09DE0-9F8A-840F-ECDF-78216D71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5377F-BD6B-0844-045B-FC092F11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FED-3489-4DB3-A42D-89D1B3746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2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2D43E-8E50-CB6A-1110-E16EFF91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D9C471-BE58-49B9-C02A-6DC160EB2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2610F-02E4-DA0C-29FB-BF061DD0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BED-705E-4CB1-9423-B63846C0E96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F428F-0446-187D-4C19-32A30167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3DEE7-4AD4-F050-86E5-325B929C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FED-3489-4DB3-A42D-89D1B3746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97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7392D2-7AB6-3F66-370A-49430777C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E3043A-D569-7C19-C584-C71D429E2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E1E7B-8181-C7B4-99FB-102C51B1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BED-705E-4CB1-9423-B63846C0E96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C7ACE-7188-D143-9D7F-B12EB6AF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0CEA5-5602-B5BC-60A6-E473241A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FED-3489-4DB3-A42D-89D1B3746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26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1D7B8-232C-0C62-B459-F079E58C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436EC2-62E2-D401-F5E3-EBCCAC531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6C312-BC8A-854E-8ECB-53357682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BED-705E-4CB1-9423-B63846C0E96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8D169-422E-75DD-285F-2050148E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5031F8-0A7C-57E9-EBB5-A83E95A4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FED-3489-4DB3-A42D-89D1B3746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8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7CFAD-55DE-AD32-4E6B-3F3426CFC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F4344D-CEC1-6541-95DB-9F4ACD7B3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5021B-79D6-D581-0873-025DCF92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BED-705E-4CB1-9423-B63846C0E96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122A7-31BC-A602-E60D-E1BDDC22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52569-53AE-102D-AD59-917FFAD5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FED-3489-4DB3-A42D-89D1B3746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53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4FEB3-7C03-B5CF-EECE-2D9B06FB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412997-9DA8-4E24-AD62-6E421AEDD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02C295-C04E-9AA2-16F3-CE38C0E62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B06F6B-AF0D-DF73-9AC3-DAED2170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BED-705E-4CB1-9423-B63846C0E96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4F7D1B-1098-C47C-986B-3DB996540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24185-E1E9-DA99-1451-104793DE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FED-3489-4DB3-A42D-89D1B3746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72BC-5A87-631D-3B17-871D8DCC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907EA9-7422-D790-BD35-F47A8189B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87A266-FDA7-B1FB-315B-16A1ADF09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13B483-BBC9-250E-24A7-382509ACC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D9079D-171C-9E3E-70BD-373F8C0CB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39B259-E748-0DEB-EBB1-93639BF2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BED-705E-4CB1-9423-B63846C0E96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023E41-C646-F952-BB07-C31B1F61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2232C1-AFBA-31AE-6678-1CEAA509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FED-3489-4DB3-A42D-89D1B3746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4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EDC65-6CC7-0D64-BCC0-75BE6FC4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60A13E-A8C5-56AF-B651-6F950515F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BED-705E-4CB1-9423-B63846C0E96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6D09FF-DA86-B932-86C6-EC61C82D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F17289-A679-ACA9-B1A4-B195D7E3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FED-3489-4DB3-A42D-89D1B3746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0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A37097-E768-F50D-87E9-742F5DC15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BED-705E-4CB1-9423-B63846C0E96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3B3478-010B-D271-5E62-BDC16A35E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1D77A0-9F8A-7199-02C5-70C13F24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FED-3489-4DB3-A42D-89D1B3746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46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D2EB5-9B54-53B3-B9AD-3A00FCCC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0CDDC5-8105-656E-1851-ACCE753EB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C7BFBE-6F51-B771-7E39-11F0682FD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628F49-15D2-B0F6-E91B-5B45BA85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BED-705E-4CB1-9423-B63846C0E96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7D41D-29AA-8E65-C875-DE9E6A45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368F0D-2998-F2FE-1319-35BF62FE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FED-3489-4DB3-A42D-89D1B3746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51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01722-024A-2E21-7FC6-56CCA3CC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4A95B9-E3BE-B40A-E409-B3B49D2ED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A75DE4-C29D-8EA8-A8AB-20A997FC8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0C4AF1-717D-FB29-72FB-665C8215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BED-705E-4CB1-9423-B63846C0E96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769CA7-4E1B-5495-B97A-91A54B92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DA8246-9F0E-900E-E43B-070D5A20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FED-3489-4DB3-A42D-89D1B3746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29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977401-84EB-A7DC-6BA0-35930186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93BA2-75E0-C1A4-3C32-F630F0204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C8AE5-A574-2DD2-C922-DE3371BF3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8CBED-705E-4CB1-9423-B63846C0E96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ED65A-0F0A-E6A7-E4FB-2167F9158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5DA91-BA40-EAB8-5606-44677AD67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2A2FED-3489-4DB3-A42D-89D1B3746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3682C9-DE2E-FC97-676B-41378D221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solidFill>
                  <a:schemeClr val="bg1"/>
                </a:solidFill>
              </a:rPr>
              <a:t>뉴 </a:t>
            </a:r>
            <a:r>
              <a:rPr lang="ko-KR" altLang="en-US" sz="5400" dirty="0" err="1">
                <a:solidFill>
                  <a:schemeClr val="bg1"/>
                </a:solidFill>
              </a:rPr>
              <a:t>슈퍼마리오</a:t>
            </a:r>
            <a:r>
              <a:rPr lang="ko-KR" altLang="en-US" sz="5400" dirty="0">
                <a:solidFill>
                  <a:schemeClr val="bg1"/>
                </a:solidFill>
              </a:rPr>
              <a:t> </a:t>
            </a:r>
            <a:br>
              <a:rPr lang="en-US" altLang="ko-KR" sz="5400" dirty="0">
                <a:solidFill>
                  <a:schemeClr val="bg1"/>
                </a:solidFill>
              </a:rPr>
            </a:br>
            <a:r>
              <a:rPr lang="ko-KR" altLang="en-US" sz="5400" dirty="0" err="1">
                <a:solidFill>
                  <a:schemeClr val="bg1"/>
                </a:solidFill>
              </a:rPr>
              <a:t>브러더스</a:t>
            </a:r>
            <a:r>
              <a:rPr lang="ko-KR" altLang="en-US" sz="5400" dirty="0">
                <a:solidFill>
                  <a:schemeClr val="bg1"/>
                </a:solidFill>
              </a:rPr>
              <a:t> 모작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CFF417-26C3-4E9A-7169-CD795B230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02</a:t>
            </a:r>
            <a:r>
              <a:rPr lang="ko-KR" altLang="en-US" sz="2000">
                <a:solidFill>
                  <a:schemeClr val="bg1"/>
                </a:solidFill>
              </a:rPr>
              <a:t>반 </a:t>
            </a:r>
            <a:r>
              <a:rPr lang="en-US" altLang="ko-KR" sz="2000">
                <a:solidFill>
                  <a:schemeClr val="bg1"/>
                </a:solidFill>
              </a:rPr>
              <a:t>2021184008 </a:t>
            </a:r>
            <a:r>
              <a:rPr lang="ko-KR" altLang="en-US" sz="2000">
                <a:solidFill>
                  <a:schemeClr val="bg1"/>
                </a:solidFill>
              </a:rPr>
              <a:t>김준호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9E4E8-1E1C-9400-FCCC-4090DC57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48F38-ED3E-3253-AC9E-723B1EC36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ko-KR" altLang="en-US" sz="2800" dirty="0" err="1"/>
              <a:t>횡스크롤</a:t>
            </a:r>
            <a:r>
              <a:rPr lang="ko-KR" altLang="en-US" sz="2800" dirty="0"/>
              <a:t> </a:t>
            </a:r>
            <a:r>
              <a:rPr lang="en-US" altLang="ko-KR" sz="2800" dirty="0"/>
              <a:t>2D </a:t>
            </a:r>
            <a:r>
              <a:rPr lang="ko-KR" altLang="en-US" sz="2800" dirty="0"/>
              <a:t>게임</a:t>
            </a:r>
            <a:endParaRPr lang="en-US" altLang="ko-KR" sz="2800" dirty="0"/>
          </a:p>
          <a:p>
            <a:endParaRPr lang="en-US" altLang="ko-KR" dirty="0"/>
          </a:p>
          <a:p>
            <a:r>
              <a:rPr lang="ko-KR" altLang="en-US" dirty="0"/>
              <a:t>몬스터 및 장애물을 헤쳐 나가는 액션 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쿠파</a:t>
            </a:r>
            <a:r>
              <a:rPr lang="ko-KR" altLang="en-US" dirty="0"/>
              <a:t> 주니어에게 납치당한 피치 공주를 구출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하늘, 애니메이션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5CE48664-F2D2-6D34-27FB-4CE0E2DB3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63" y="4185022"/>
            <a:ext cx="3362149" cy="2536453"/>
          </a:xfrm>
          <a:prstGeom prst="rect">
            <a:avLst/>
          </a:prstGeom>
        </p:spPr>
      </p:pic>
      <p:pic>
        <p:nvPicPr>
          <p:cNvPr id="7" name="그림 6" descr="장난감, 만화 영화이(가) 표시된 사진&#10;&#10;자동 생성된 설명">
            <a:extLst>
              <a:ext uri="{FF2B5EF4-FFF2-40B4-BE49-F238E27FC236}">
                <a16:creationId xmlns:a16="http://schemas.microsoft.com/office/drawing/2014/main" id="{1BF228CC-B1CF-BB17-4B7F-2BDDB1FF8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688" y="4152510"/>
            <a:ext cx="2599706" cy="256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3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68F05-5A64-61DA-1F1B-51367F2F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재미요소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74EF5-3E6B-9838-A23F-5E6069D5B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84444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마리오의</a:t>
            </a:r>
            <a:r>
              <a:rPr lang="ko-KR" altLang="en-US" dirty="0"/>
              <a:t> 변신을 활용한 몬스터와의 전투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 err="1"/>
              <a:t>무적마리오</a:t>
            </a:r>
            <a:r>
              <a:rPr lang="en-US" altLang="ko-KR" dirty="0"/>
              <a:t>, </a:t>
            </a:r>
            <a:r>
              <a:rPr lang="ko-KR" altLang="en-US" dirty="0" err="1"/>
              <a:t>파이어마리오</a:t>
            </a:r>
            <a:r>
              <a:rPr lang="en-US" altLang="ko-KR" dirty="0"/>
              <a:t>, </a:t>
            </a:r>
            <a:r>
              <a:rPr lang="ko-KR" altLang="en-US" dirty="0" err="1"/>
              <a:t>꼬마리오</a:t>
            </a:r>
            <a:r>
              <a:rPr lang="en-US" altLang="ko-KR" dirty="0"/>
              <a:t>, </a:t>
            </a:r>
            <a:r>
              <a:rPr lang="ko-KR" altLang="en-US" dirty="0"/>
              <a:t>거인 </a:t>
            </a:r>
            <a:r>
              <a:rPr lang="ko-KR" altLang="en-US" dirty="0" err="1"/>
              <a:t>마리오</a:t>
            </a:r>
            <a:r>
              <a:rPr lang="en-US" altLang="ko-KR" dirty="0"/>
              <a:t> 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코인 획득 및 몬스터 처치 등 다양한 방식을 통한 점수 획득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5B528C-32F2-B8CD-795B-C5A9E6EB4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152" y="6001004"/>
            <a:ext cx="967824" cy="3581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70FC25-3812-DC5C-F47B-AF202A7AA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455" y="2932154"/>
            <a:ext cx="3131961" cy="23237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04DB88A-8F6A-48F0-F53E-45E36DB5E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252" y="3319651"/>
            <a:ext cx="3375953" cy="18746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1A0AD37-1111-6B6A-E309-6A68D575F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041" y="2929742"/>
            <a:ext cx="3131961" cy="232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1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9E696-5525-D4E6-33CE-300B3292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예상 게임 흐름</a:t>
            </a:r>
          </a:p>
        </p:txBody>
      </p:sp>
      <p:sp>
        <p:nvSpPr>
          <p:cNvPr id="38" name="내용 개체 틀 37">
            <a:extLst>
              <a:ext uri="{FF2B5EF4-FFF2-40B4-BE49-F238E27FC236}">
                <a16:creationId xmlns:a16="http://schemas.microsoft.com/office/drawing/2014/main" id="{CC8BDBE1-4FE4-A9D3-0AF6-7AFC6ED2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개의 스테이지와 보스 스테이지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21E269-2743-CCC6-722B-102C2740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3572699"/>
            <a:ext cx="3225059" cy="2409763"/>
          </a:xfrm>
          <a:prstGeom prst="rect">
            <a:avLst/>
          </a:prstGeom>
        </p:spPr>
      </p:pic>
      <p:pic>
        <p:nvPicPr>
          <p:cNvPr id="9" name="그림 8" descr="스크린샷, 비디오 게임 소프트웨어, 만화 영화, 픽셀이(가) 표시된 사진&#10;&#10;자동 생성된 설명">
            <a:extLst>
              <a:ext uri="{FF2B5EF4-FFF2-40B4-BE49-F238E27FC236}">
                <a16:creationId xmlns:a16="http://schemas.microsoft.com/office/drawing/2014/main" id="{BDB78EDA-9A03-9CBE-A750-166E1B169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566" y="3566619"/>
            <a:ext cx="3225059" cy="24448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B4ACD3-BD1D-BFF1-D2A0-A299DD335877}"/>
              </a:ext>
            </a:extLst>
          </p:cNvPr>
          <p:cNvSpPr txBox="1"/>
          <p:nvPr/>
        </p:nvSpPr>
        <p:spPr>
          <a:xfrm>
            <a:off x="612648" y="5001768"/>
            <a:ext cx="3142382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E609C-5539-EA12-0C63-D8BCD40523CD}"/>
              </a:ext>
            </a:extLst>
          </p:cNvPr>
          <p:cNvSpPr txBox="1"/>
          <p:nvPr/>
        </p:nvSpPr>
        <p:spPr>
          <a:xfrm>
            <a:off x="353568" y="6026662"/>
            <a:ext cx="314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지상 스테이지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49D15D-7DDE-D7E3-D8D4-593DBB64C4D7}"/>
              </a:ext>
            </a:extLst>
          </p:cNvPr>
          <p:cNvSpPr txBox="1"/>
          <p:nvPr/>
        </p:nvSpPr>
        <p:spPr>
          <a:xfrm>
            <a:off x="8207173" y="6026662"/>
            <a:ext cx="314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보스전</a:t>
            </a:r>
            <a:r>
              <a:rPr lang="en-US" altLang="ko-KR" dirty="0"/>
              <a:t>(</a:t>
            </a:r>
            <a:r>
              <a:rPr lang="ko-KR" altLang="en-US" dirty="0" err="1"/>
              <a:t>쿠파</a:t>
            </a:r>
            <a:r>
              <a:rPr lang="ko-KR" altLang="en-US" dirty="0"/>
              <a:t> 주니어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45F570-7ADD-F3F8-60FD-D3DBACD5F724}"/>
              </a:ext>
            </a:extLst>
          </p:cNvPr>
          <p:cNvSpPr txBox="1"/>
          <p:nvPr/>
        </p:nvSpPr>
        <p:spPr>
          <a:xfrm>
            <a:off x="4078760" y="6026662"/>
            <a:ext cx="314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지하 스테이지</a:t>
            </a:r>
          </a:p>
        </p:txBody>
      </p:sp>
      <p:pic>
        <p:nvPicPr>
          <p:cNvPr id="36" name="그림 35" descr="만화 영화, PC 게임, 비디오 게임 소프트웨어, 애니메이션이(가) 표시된 사진&#10;&#10;자동 생성된 설명">
            <a:extLst>
              <a:ext uri="{FF2B5EF4-FFF2-40B4-BE49-F238E27FC236}">
                <a16:creationId xmlns:a16="http://schemas.microsoft.com/office/drawing/2014/main" id="{6EC01AAF-4A68-7437-C9B5-E352C502F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316" y="3142977"/>
            <a:ext cx="3816097" cy="288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2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3BE0F-BA1D-39EC-E10A-1CC97FD6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게임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055E6-E749-7C49-3BAC-D8622095C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캐릭터가 죽으면 해당 단계의 스테이지 시작점에서 부활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주어진 목숨을 모두 소진하면 맨 처음부터 시작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2E21CB-4862-3F6C-1855-35E23DC1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3737718"/>
            <a:ext cx="3541628" cy="275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6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C58C8-79B9-E3AF-F617-9A42E7A8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661326C-3B21-89D6-472D-B9E6DC595A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043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98DD66-CB05-4A8D-98FE-5C6B8B7AF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ko-KR" altLang="en-US" sz="5400">
                <a:solidFill>
                  <a:schemeClr val="bg1"/>
                </a:solidFill>
              </a:rPr>
              <a:t>감사합니다</a:t>
            </a:r>
            <a:r>
              <a:rPr lang="en-US" altLang="ko-KR" sz="5400">
                <a:solidFill>
                  <a:schemeClr val="bg1"/>
                </a:solidFill>
              </a:rPr>
              <a:t>!</a:t>
            </a:r>
            <a:endParaRPr lang="ko-KR" altLang="en-US" sz="540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8C4C93-1339-52B3-5CD6-C0DC7A3F5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3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BEAF4-8356-93FD-A75E-A2F637B9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9D305-C78D-5A38-5B5D-A3B35AA55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w, a, s, d</a:t>
            </a:r>
            <a:r>
              <a:rPr lang="ko-KR" altLang="en-US" dirty="0"/>
              <a:t>를 통한 이동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스페이스로 점프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마우스 클릭으로 </a:t>
            </a:r>
            <a:r>
              <a:rPr lang="ko-KR" altLang="en-US" dirty="0" err="1"/>
              <a:t>파이어볼</a:t>
            </a:r>
            <a:r>
              <a:rPr lang="ko-KR" altLang="en-US" dirty="0"/>
              <a:t> 쏘기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53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3D653-67C5-C920-4F87-FE2A053A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사용할 캐릭터 및 아이템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9193A1-BC59-DDFC-D8A7-66F57C37D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 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마리오</a:t>
            </a:r>
            <a:r>
              <a:rPr lang="en-US" altLang="ko-KR" dirty="0"/>
              <a:t>, </a:t>
            </a:r>
            <a:r>
              <a:rPr lang="ko-KR" altLang="en-US" dirty="0"/>
              <a:t>피치공주</a:t>
            </a:r>
            <a:r>
              <a:rPr lang="en-US" altLang="ko-KR" dirty="0"/>
              <a:t>, </a:t>
            </a:r>
            <a:r>
              <a:rPr lang="ko-KR" altLang="en-US" dirty="0" err="1"/>
              <a:t>쿠파</a:t>
            </a:r>
            <a:r>
              <a:rPr lang="ko-KR" altLang="en-US" dirty="0"/>
              <a:t> 주니어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굼바</a:t>
            </a:r>
            <a:r>
              <a:rPr lang="en-US" altLang="ko-KR" dirty="0"/>
              <a:t>(</a:t>
            </a:r>
            <a:r>
              <a:rPr lang="ko-KR" altLang="en-US" dirty="0"/>
              <a:t>버섯</a:t>
            </a:r>
            <a:r>
              <a:rPr lang="en-US" altLang="ko-KR" dirty="0"/>
              <a:t>), </a:t>
            </a:r>
            <a:r>
              <a:rPr lang="ko-KR" altLang="en-US" dirty="0"/>
              <a:t>엉금엉금</a:t>
            </a:r>
            <a:r>
              <a:rPr lang="en-US" altLang="ko-KR" dirty="0"/>
              <a:t>(</a:t>
            </a:r>
            <a:r>
              <a:rPr lang="ko-KR" altLang="en-US" dirty="0"/>
              <a:t>거북이</a:t>
            </a:r>
            <a:r>
              <a:rPr lang="en-US" altLang="ko-KR" dirty="0"/>
              <a:t>), </a:t>
            </a:r>
            <a:r>
              <a:rPr lang="ko-KR" altLang="en-US" dirty="0" err="1"/>
              <a:t>뻐끔플라워</a:t>
            </a:r>
            <a:r>
              <a:rPr lang="en-US" altLang="ko-KR" dirty="0"/>
              <a:t>, </a:t>
            </a:r>
            <a:r>
              <a:rPr lang="ko-KR" altLang="en-US" dirty="0"/>
              <a:t>와르르</a:t>
            </a:r>
            <a:r>
              <a:rPr lang="en-US" altLang="ko-KR" dirty="0"/>
              <a:t>(</a:t>
            </a:r>
            <a:r>
              <a:rPr lang="ko-KR" altLang="en-US" dirty="0"/>
              <a:t>해골 거북이</a:t>
            </a:r>
            <a:r>
              <a:rPr lang="en-US" altLang="ko-KR" dirty="0"/>
              <a:t>), </a:t>
            </a:r>
            <a:r>
              <a:rPr lang="ko-KR" altLang="en-US" dirty="0"/>
              <a:t>펄럭펄럭</a:t>
            </a:r>
            <a:r>
              <a:rPr lang="en-US" altLang="ko-KR" dirty="0"/>
              <a:t>(</a:t>
            </a:r>
            <a:r>
              <a:rPr lang="ko-KR" altLang="en-US" dirty="0"/>
              <a:t>날개 거북이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아이템 </a:t>
            </a:r>
            <a:r>
              <a:rPr lang="en-US" altLang="ko-KR" dirty="0"/>
              <a:t>: </a:t>
            </a:r>
          </a:p>
          <a:p>
            <a:pPr>
              <a:buFontTx/>
              <a:buChar char="-"/>
            </a:pPr>
            <a:r>
              <a:rPr lang="ko-KR" altLang="en-US" dirty="0"/>
              <a:t>코인</a:t>
            </a:r>
            <a:r>
              <a:rPr lang="en-US" altLang="ko-KR" dirty="0"/>
              <a:t>(</a:t>
            </a:r>
            <a:r>
              <a:rPr lang="ko-KR" altLang="en-US" dirty="0"/>
              <a:t>점수획득</a:t>
            </a:r>
            <a:r>
              <a:rPr lang="en-US" altLang="ko-KR" dirty="0"/>
              <a:t>) : </a:t>
            </a:r>
            <a:r>
              <a:rPr lang="ko-KR" altLang="en-US" dirty="0"/>
              <a:t>누적 </a:t>
            </a:r>
            <a:r>
              <a:rPr lang="en-US" altLang="ko-KR" dirty="0"/>
              <a:t>100</a:t>
            </a:r>
            <a:r>
              <a:rPr lang="ko-KR" altLang="en-US" dirty="0"/>
              <a:t>개 획득 시 </a:t>
            </a:r>
            <a:r>
              <a:rPr lang="en-US" altLang="ko-KR" dirty="0"/>
              <a:t>1UP(</a:t>
            </a:r>
            <a:r>
              <a:rPr lang="ko-KR" altLang="en-US" dirty="0"/>
              <a:t>목숨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ko-KR" altLang="en-US" dirty="0"/>
              <a:t>슈퍼버섯</a:t>
            </a:r>
            <a:r>
              <a:rPr lang="en-US" altLang="ko-KR" dirty="0"/>
              <a:t>(</a:t>
            </a:r>
            <a:r>
              <a:rPr lang="ko-KR" altLang="en-US" dirty="0" err="1"/>
              <a:t>슈퍼마리오</a:t>
            </a:r>
            <a:r>
              <a:rPr lang="en-US" altLang="ko-KR" dirty="0"/>
              <a:t>), </a:t>
            </a:r>
            <a:r>
              <a:rPr lang="ko-KR" altLang="en-US" dirty="0" err="1"/>
              <a:t>파이어플라워</a:t>
            </a:r>
            <a:r>
              <a:rPr lang="en-US" altLang="ko-KR" dirty="0"/>
              <a:t>(</a:t>
            </a:r>
            <a:r>
              <a:rPr lang="ko-KR" altLang="en-US" dirty="0" err="1"/>
              <a:t>파이어마리오</a:t>
            </a:r>
            <a:r>
              <a:rPr lang="en-US" altLang="ko-KR" dirty="0"/>
              <a:t>), </a:t>
            </a:r>
            <a:r>
              <a:rPr lang="ko-KR" altLang="en-US" dirty="0" err="1"/>
              <a:t>레인보우스타</a:t>
            </a:r>
            <a:r>
              <a:rPr lang="en-US" altLang="ko-KR" dirty="0"/>
              <a:t>(</a:t>
            </a:r>
            <a:r>
              <a:rPr lang="ko-KR" altLang="en-US" dirty="0"/>
              <a:t>무적</a:t>
            </a:r>
            <a:r>
              <a:rPr lang="en-US" altLang="ko-KR" dirty="0"/>
              <a:t>), </a:t>
            </a:r>
            <a:r>
              <a:rPr lang="ko-KR" altLang="en-US" dirty="0"/>
              <a:t>거대버섯</a:t>
            </a:r>
            <a:r>
              <a:rPr lang="en-US" altLang="ko-KR" dirty="0"/>
              <a:t>(</a:t>
            </a:r>
            <a:r>
              <a:rPr lang="ko-KR" altLang="en-US" dirty="0"/>
              <a:t>거대 </a:t>
            </a:r>
            <a:r>
              <a:rPr lang="ko-KR" altLang="en-US" dirty="0" err="1"/>
              <a:t>마리오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14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209</Words>
  <Application>Microsoft Office PowerPoint</Application>
  <PresentationFormat>와이드스크린</PresentationFormat>
  <Paragraphs>48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뉴 슈퍼마리오  브러더스 모작</vt:lpstr>
      <vt:lpstr>핵심 컨셉</vt:lpstr>
      <vt:lpstr>재미요소</vt:lpstr>
      <vt:lpstr>예상 게임 흐름</vt:lpstr>
      <vt:lpstr>예상 게임 흐름</vt:lpstr>
      <vt:lpstr>개발 일정</vt:lpstr>
      <vt:lpstr>감사합니다!</vt:lpstr>
      <vt:lpstr>조작</vt:lpstr>
      <vt:lpstr>사용할 캐릭터 및 아이템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준호 김</dc:creator>
  <cp:lastModifiedBy>준호 김</cp:lastModifiedBy>
  <cp:revision>25</cp:revision>
  <dcterms:created xsi:type="dcterms:W3CDTF">2024-10-12T05:25:47Z</dcterms:created>
  <dcterms:modified xsi:type="dcterms:W3CDTF">2024-10-13T04:34:49Z</dcterms:modified>
</cp:coreProperties>
</file>