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248C-D98F-361B-8E7F-DC8419CCE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FDFDA-765F-D9C6-186A-763E4F61F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857BD-8112-EC08-B9A5-9A2D1D71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44A12-B372-5C78-D045-E7E1D206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E41CA-9573-33AD-0DBE-20EE145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81CDE-DDE6-FB5B-03CD-8904A427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BFC8B-6E5E-661C-11E6-D2ADF937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9272B-2DB4-3314-216B-B57CEE57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7A062-E42E-3249-0C78-D4CE43B8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F8ABC-0B61-2D4E-9073-B7F53D01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674F4-B242-8CCE-4FAE-0AF4FD783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E5653-32AA-45D1-220D-B0242F19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1FF6C-9858-4307-9B48-AA6583CA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99C4-FF9D-3B09-031B-C7A2D974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DCDBE-64E0-ABC3-017A-2247077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0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AC61-A7E9-E282-11F3-34BE71B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F942-D336-EFE8-4DA1-A993C43F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55085-01DC-FF55-8C77-2248CCE4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858FC-9938-24E7-049C-8BE35A40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62B9-0215-D074-0518-42DD5E51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5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A213-9244-D2DA-38C5-C6CED520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F7EE0-4ADC-ECBD-F164-2B5E69A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4BB1-D98E-BB4E-009D-6C42274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33BB5-1FA5-7607-877A-B98E2162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F2156-3D09-C842-3669-763A2527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10B88-5973-33FC-B7D5-3E519EC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1CF-4061-5F3B-D640-7DCC8DD0C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408E2-02C9-5A5E-942A-26A30854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EC6FC-64C6-4797-6FE0-A481B7D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683B3-A7BD-7FF4-7335-A9A1E693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77AA7-20AA-9976-2BF5-5B0E2CBB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B7C-40E9-5972-8507-D798C0E6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2CC1E-86D1-3EBD-B1AA-D7790283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53607-D06A-BD8F-5A80-E99C862F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B2061-7BD6-AA0C-E726-AD4B2141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BAE77-AF4C-2662-AA5D-21FFF3AD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46DE1B-48FD-1B07-447E-2953FD44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52441-AE98-B5B7-A153-DE74AFF1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D6C306-B391-EE8D-4342-ABA7903F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5CB43-3A59-4CB6-59FE-B749022A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CDC30-CB41-B0E0-EECA-988AF07D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AB1EB-39AA-83D3-7A11-C85595E1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A6A5C-C8D0-7A61-D4D4-293AC07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F78D0-1454-3691-0B6E-237CD157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E9DBE5-4125-AE02-010A-75AA0C2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46142-5F30-B705-954A-777B782F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286B-1348-9248-A6AB-610F225C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4CC73-8D47-141A-CCDF-E0EAE5C3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B9DEC-C72D-23B3-6E90-1ABC8A08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E4829-5B70-1075-FF62-29D08435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58EF0-B9A4-663B-A071-AD30CDEA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07B29-D10A-BAAA-5ECB-B63E9BFC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7CC1-4DF9-CE1E-B3FC-E18E30C2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14AE19-9EC5-6482-5084-B0DCC3193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BA99C-7D5F-FC25-14D5-58FB6C7F4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2A9C6-9593-2848-94D2-EF0F2264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3A7BD-DCDB-9EDC-38DB-2DC0291A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F1DE4-763C-F6E2-ED76-674CF70B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59E004-BCF4-F365-45E9-080051CF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9A102-927D-4232-FB66-34CAF706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253B-C65E-B795-12DC-999FCC522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0CFE4-990C-4FB8-B957-FFFE8ABEF3E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E3E2-4BF5-07D4-A567-31DCAECF7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6E5F9-D680-73E1-9F40-FB084AF5F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4C611-E145-4F3A-9640-236EB4CE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84A9B1-6D10-2A56-5FBE-88E0106D8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2</a:t>
            </a:r>
            <a:r>
              <a:rPr lang="ko-KR" altLang="en-US" sz="4800" dirty="0">
                <a:solidFill>
                  <a:srgbClr val="FFFFFF"/>
                </a:solidFill>
              </a:rPr>
              <a:t>차 프로젝트 발표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52A2C-FEC4-2D9C-E520-BF9905CF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189" y="5919347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solidFill>
                  <a:srgbClr val="FFFFFF"/>
                </a:solidFill>
              </a:rPr>
              <a:t>2021184008 </a:t>
            </a:r>
            <a:r>
              <a:rPr lang="ko-KR" altLang="en-US">
                <a:solidFill>
                  <a:srgbClr val="FFFFFF"/>
                </a:solidFill>
              </a:rPr>
              <a:t>김준호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401CCC-C18E-516D-6193-2D7747F69926}"/>
              </a:ext>
            </a:extLst>
          </p:cNvPr>
          <p:cNvSpPr txBox="1">
            <a:spLocks/>
          </p:cNvSpPr>
          <p:nvPr/>
        </p:nvSpPr>
        <p:spPr>
          <a:xfrm>
            <a:off x="6328093" y="3821754"/>
            <a:ext cx="3227475" cy="1078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>
                <a:solidFill>
                  <a:srgbClr val="FFFFFF"/>
                </a:solidFill>
              </a:rPr>
              <a:t>마리오</a:t>
            </a:r>
            <a:r>
              <a:rPr lang="ko-KR" altLang="en-US" sz="2800" dirty="0">
                <a:solidFill>
                  <a:srgbClr val="FFFFFF"/>
                </a:solidFill>
              </a:rPr>
              <a:t> 모작 게임</a:t>
            </a:r>
          </a:p>
        </p:txBody>
      </p:sp>
    </p:spTree>
    <p:extLst>
      <p:ext uri="{BB962C8B-B14F-4D97-AF65-F5344CB8AC3E}">
        <p14:creationId xmlns:p14="http://schemas.microsoft.com/office/powerpoint/2010/main" val="171670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C74FD-5236-D587-0559-64C44FF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현재 개발 진행 상황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A6A8F-33B3-F793-AC04-FE60EAD3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266345"/>
            <a:ext cx="5442204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계획</a:t>
            </a:r>
            <a:endParaRPr lang="en-US" altLang="ko-KR" dirty="0">
              <a:solidFill>
                <a:srgbClr val="FFFFFF"/>
              </a:solidFill>
            </a:endParaRP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캐릭터의 이동 및 변신</a:t>
            </a:r>
            <a:r>
              <a:rPr lang="en-US" altLang="ko-KR" sz="2000" dirty="0">
                <a:solidFill>
                  <a:srgbClr val="FFFFFF"/>
                </a:solidFill>
              </a:rPr>
              <a:t>(</a:t>
            </a:r>
            <a:r>
              <a:rPr lang="ko-KR" altLang="en-US" sz="2000" dirty="0">
                <a:solidFill>
                  <a:srgbClr val="FFFFFF"/>
                </a:solidFill>
              </a:rPr>
              <a:t>아이템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장애물 구현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코인 구현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몬스터의 이동 및 패턴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충돌 처리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2</a:t>
            </a:r>
            <a:r>
              <a:rPr lang="ko-KR" altLang="en-US" sz="2400" dirty="0">
                <a:solidFill>
                  <a:srgbClr val="FFFFFF"/>
                </a:solidFill>
              </a:rPr>
              <a:t>개의 스테이지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보스 스테이지 구현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0" latinLnBrk="0"/>
            <a:endParaRPr lang="en-US" altLang="ko-KR" sz="2400" dirty="0">
              <a:solidFill>
                <a:srgbClr val="FFFFFF"/>
              </a:solidFill>
            </a:endParaRPr>
          </a:p>
          <a:p>
            <a:pPr marL="0" latinLnBrk="0"/>
            <a:endParaRPr lang="en-US" altLang="ko-KR" sz="2400" dirty="0">
              <a:solidFill>
                <a:srgbClr val="FFFFFF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0608D5-3512-4C07-6C98-21EFBAA79166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612892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>
                <a:solidFill>
                  <a:srgbClr val="FFFFFF"/>
                </a:solidFill>
              </a:rPr>
              <a:t>진행 상황</a:t>
            </a:r>
            <a:endParaRPr lang="en-US" altLang="ko-KR" dirty="0">
              <a:solidFill>
                <a:srgbClr val="FFFFFF"/>
              </a:solidFill>
            </a:endParaRPr>
          </a:p>
          <a:p>
            <a:pPr latinLnBrk="0"/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캐릭터의 이동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장애물</a:t>
            </a:r>
            <a:r>
              <a:rPr lang="en-US" altLang="ko-KR" sz="2000" dirty="0">
                <a:solidFill>
                  <a:srgbClr val="FFFFFF"/>
                </a:solidFill>
              </a:rPr>
              <a:t>(</a:t>
            </a:r>
            <a:r>
              <a:rPr lang="ko-KR" altLang="en-US" sz="2000" dirty="0">
                <a:solidFill>
                  <a:srgbClr val="FFFFFF"/>
                </a:solidFill>
              </a:rPr>
              <a:t>박스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아이템 박스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변신 </a:t>
            </a:r>
            <a:r>
              <a:rPr lang="en-US" altLang="ko-KR" sz="2400" dirty="0">
                <a:solidFill>
                  <a:srgbClr val="FFFFFF"/>
                </a:solidFill>
              </a:rPr>
              <a:t>1</a:t>
            </a:r>
            <a:r>
              <a:rPr lang="ko-KR" altLang="en-US" sz="2400" dirty="0">
                <a:solidFill>
                  <a:srgbClr val="FFFFFF"/>
                </a:solidFill>
              </a:rPr>
              <a:t>개</a:t>
            </a:r>
            <a:r>
              <a:rPr lang="en-US" altLang="ko-KR" sz="2000" dirty="0">
                <a:solidFill>
                  <a:srgbClr val="FFFFFF"/>
                </a:solidFill>
              </a:rPr>
              <a:t>(</a:t>
            </a:r>
            <a:r>
              <a:rPr lang="ko-KR" altLang="en-US" sz="2000" dirty="0">
                <a:solidFill>
                  <a:srgbClr val="FFFFFF"/>
                </a:solidFill>
              </a:rPr>
              <a:t>미니 </a:t>
            </a:r>
            <a:r>
              <a:rPr lang="ko-KR" altLang="en-US" sz="2000" dirty="0" err="1">
                <a:solidFill>
                  <a:srgbClr val="FFFFFF"/>
                </a:solidFill>
              </a:rPr>
              <a:t>마리오에서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슈퍼 </a:t>
            </a:r>
            <a:r>
              <a:rPr lang="ko-KR" altLang="en-US" sz="2000" dirty="0" err="1">
                <a:solidFill>
                  <a:srgbClr val="FFFFFF"/>
                </a:solidFill>
              </a:rPr>
              <a:t>마리오로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</a:p>
          <a:p>
            <a:pPr latinLnBrk="0"/>
            <a:r>
              <a:rPr lang="ko-KR" altLang="en-US" sz="2400" dirty="0">
                <a:solidFill>
                  <a:srgbClr val="FFFFFF"/>
                </a:solidFill>
              </a:rPr>
              <a:t>아이템 </a:t>
            </a:r>
            <a:r>
              <a:rPr lang="en-US" altLang="ko-KR" sz="2400" dirty="0">
                <a:solidFill>
                  <a:srgbClr val="FFFFFF"/>
                </a:solidFill>
              </a:rPr>
              <a:t>2</a:t>
            </a:r>
            <a:r>
              <a:rPr lang="ko-KR" altLang="en-US" sz="2400" dirty="0">
                <a:solidFill>
                  <a:srgbClr val="FFFFFF"/>
                </a:solidFill>
              </a:rPr>
              <a:t>개 </a:t>
            </a:r>
            <a:r>
              <a:rPr lang="en-US" altLang="ko-KR" sz="2000" dirty="0">
                <a:solidFill>
                  <a:srgbClr val="FFFFFF"/>
                </a:solidFill>
              </a:rPr>
              <a:t>(</a:t>
            </a:r>
            <a:r>
              <a:rPr lang="ko-KR" altLang="en-US" sz="2000" dirty="0">
                <a:solidFill>
                  <a:srgbClr val="FFFFFF"/>
                </a:solidFill>
              </a:rPr>
              <a:t>슈퍼버섯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en-US" altLang="ko-KR" sz="2000" dirty="0" err="1">
                <a:solidFill>
                  <a:srgbClr val="FFFFFF"/>
                </a:solidFill>
              </a:rPr>
              <a:t>fireflower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</a:p>
          <a:p>
            <a:pPr latinLnBrk="0"/>
            <a:r>
              <a:rPr lang="en-US" altLang="ko-KR" sz="2400" dirty="0">
                <a:solidFill>
                  <a:srgbClr val="FFFFFF"/>
                </a:solidFill>
              </a:rPr>
              <a:t>1</a:t>
            </a:r>
            <a:r>
              <a:rPr lang="ko-KR" altLang="en-US" sz="2400" dirty="0">
                <a:solidFill>
                  <a:srgbClr val="FFFFFF"/>
                </a:solidFill>
              </a:rPr>
              <a:t>개의 몬스터</a:t>
            </a:r>
            <a:r>
              <a:rPr lang="en-US" altLang="ko-KR" sz="2000" dirty="0">
                <a:solidFill>
                  <a:srgbClr val="FFFFFF"/>
                </a:solidFill>
              </a:rPr>
              <a:t>(</a:t>
            </a:r>
            <a:r>
              <a:rPr lang="ko-KR" altLang="en-US" sz="2000" dirty="0" err="1">
                <a:solidFill>
                  <a:srgbClr val="FFFFFF"/>
                </a:solidFill>
              </a:rPr>
              <a:t>굼바</a:t>
            </a:r>
            <a:r>
              <a:rPr lang="en-US" altLang="ko-KR" sz="2000" dirty="0">
                <a:solidFill>
                  <a:srgbClr val="FFFFFF"/>
                </a:solidFill>
              </a:rPr>
              <a:t>)</a:t>
            </a:r>
            <a:r>
              <a:rPr lang="ko-KR" altLang="en-US" sz="2400" dirty="0">
                <a:solidFill>
                  <a:srgbClr val="FFFFFF"/>
                </a:solidFill>
              </a:rPr>
              <a:t>의 이동과 충돌 처리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3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EB585-126B-C7C1-1ABB-E4A5175E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080159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주차 별 개발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B7B78-E1CA-BC69-B092-7D23FFE4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32" y="2049919"/>
            <a:ext cx="9941319" cy="4893545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캐릭터의 이동 </a:t>
            </a:r>
            <a:r>
              <a:rPr lang="en-US" altLang="ko-KR" sz="2400" dirty="0"/>
              <a:t>– 100%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장애물 구현 </a:t>
            </a:r>
            <a:r>
              <a:rPr lang="en-US" altLang="ko-KR" sz="2400" dirty="0"/>
              <a:t>– 40%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마리오의</a:t>
            </a:r>
            <a:r>
              <a:rPr lang="ko-KR" altLang="en-US" sz="2400" dirty="0"/>
              <a:t> 변신 아이템 구현 </a:t>
            </a:r>
            <a:r>
              <a:rPr lang="en-US" altLang="ko-KR" sz="2400" dirty="0"/>
              <a:t>– 50%</a:t>
            </a:r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마리오의</a:t>
            </a:r>
            <a:r>
              <a:rPr lang="ko-KR" altLang="en-US" sz="2400" dirty="0"/>
              <a:t> 변신 구현 </a:t>
            </a:r>
            <a:r>
              <a:rPr lang="en-US" altLang="ko-KR" sz="2400" dirty="0"/>
              <a:t>– 25%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몬스터의 패턴 및 스테이지</a:t>
            </a:r>
            <a:r>
              <a:rPr lang="en-US" altLang="ko-KR" sz="2400" dirty="0"/>
              <a:t> </a:t>
            </a:r>
            <a:r>
              <a:rPr lang="ko-KR" altLang="en-US" sz="2400" dirty="0"/>
              <a:t>구현 </a:t>
            </a:r>
            <a:r>
              <a:rPr lang="en-US" altLang="ko-KR" sz="2400" dirty="0"/>
              <a:t>– 10%</a:t>
            </a:r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보스몬스터</a:t>
            </a:r>
            <a:r>
              <a:rPr lang="ko-KR" altLang="en-US" sz="2400" dirty="0"/>
              <a:t> 및 보스 스테이지 구현</a:t>
            </a:r>
            <a:r>
              <a:rPr lang="en-US" altLang="ko-KR" sz="2400" dirty="0"/>
              <a:t> – 0%</a:t>
            </a:r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피치공주 납치 애니메이션 구현</a:t>
            </a:r>
            <a:r>
              <a:rPr lang="en-US" altLang="ko-KR" sz="2400" dirty="0"/>
              <a:t> – 0%</a:t>
            </a:r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최종 점검</a:t>
            </a:r>
            <a:r>
              <a:rPr lang="en-US" altLang="ko-KR" sz="2400" dirty="0"/>
              <a:t> – 0%</a:t>
            </a:r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CFB8FC-A4D5-5D2D-4724-EB6F4409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커밋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pic>
        <p:nvPicPr>
          <p:cNvPr id="5" name="내용 개체 틀 4" descr="스크린샷, 텍스트, 소프트웨어, 도표이(가) 표시된 사진&#10;&#10;자동 생성된 설명">
            <a:extLst>
              <a:ext uri="{FF2B5EF4-FFF2-40B4-BE49-F238E27FC236}">
                <a16:creationId xmlns:a16="http://schemas.microsoft.com/office/drawing/2014/main" id="{A9C4FE3F-D851-0CF8-8BE3-5C87316B2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5226"/>
            <a:ext cx="10998349" cy="5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788673-C658-6CFD-720F-A0A31916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프로젝트 계획 수정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08722-F723-2624-E645-E8B57BA8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피치 공주 납치 애니메이션 삭제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스테이지 축소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조작 키 수정</a:t>
            </a:r>
            <a:endParaRPr lang="en-US" altLang="ko-K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6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177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2차 프로젝트 발표</vt:lpstr>
      <vt:lpstr> 현재 개발 진행 상황</vt:lpstr>
      <vt:lpstr>주차 별 개발 진행 상황</vt:lpstr>
      <vt:lpstr>Github 커밋 통계</vt:lpstr>
      <vt:lpstr>프로젝트 계획 수정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김</dc:creator>
  <cp:lastModifiedBy>준호 김</cp:lastModifiedBy>
  <cp:revision>16</cp:revision>
  <dcterms:created xsi:type="dcterms:W3CDTF">2024-11-18T10:37:50Z</dcterms:created>
  <dcterms:modified xsi:type="dcterms:W3CDTF">2024-11-18T13:08:59Z</dcterms:modified>
</cp:coreProperties>
</file>