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46D30-5FDD-9388-D4C6-F0DFD8624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2904B6-2B12-43D4-2B41-BA876F2DD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D92E6-10A3-E88D-E7D2-A6E64543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060-3045-4568-8FD6-318A13933FEC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187AF-5CA7-4F05-5558-D6C576E7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E6D72-B4B6-5117-69B4-25D4100F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117E-5893-4CB0-9AF6-54836A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56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4B3E0-1987-119D-1FB9-6F4D20CE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69E2D-DC1A-AB04-AC75-A846533D4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F9127-B1B1-75F7-644F-525E326A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060-3045-4568-8FD6-318A13933FEC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56453-1B25-29B5-7DC5-FD74E83D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3B5D8-C844-45DC-1981-09CB4283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117E-5893-4CB0-9AF6-54836A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CD7802-D7AC-442E-8341-438D3AB5C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BEFE0-8B1C-641E-6472-C8B8ECFE7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6E568-4C9D-BF71-97B1-9B73DF67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060-3045-4568-8FD6-318A13933FEC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3ED7A-55D1-D69B-D825-F9FBE768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FD3E0-3661-EC5F-91BB-676ADF62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117E-5893-4CB0-9AF6-54836A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3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EE9D0-85AF-4C98-4E3A-CEB36DB8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5A45C-7CE1-10CC-2EC7-78087626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BF4B-C2D5-F9A8-2DCC-A61EDBE4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060-3045-4568-8FD6-318A13933FEC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DADA1-D181-FFE7-0F90-7A558EE4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34DF3-EC29-0ED3-8561-35D24754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117E-5893-4CB0-9AF6-54836A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7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AA6CA-D617-CA86-6E7A-FF8DBCAC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FE0BE-A88A-161C-4251-B722CD15D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C37B-6ED2-4591-D5FC-10723D1D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060-3045-4568-8FD6-318A13933FEC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37C0A-0B00-D801-1EEB-BAABD8CF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C453B-34DB-F457-9F8E-6E3A16EA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117E-5893-4CB0-9AF6-54836A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0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5BDC1-8E27-4EC1-2F75-DABF1927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7B175-0DC9-27FB-84CF-02CD3B018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B02703-8FDA-9FAE-40C6-2374876F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2F178-FA5A-C5DA-51F0-3EEDFE2C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060-3045-4568-8FD6-318A13933FEC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0856A-8E48-DD46-5212-6302011A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7777B-3424-E372-1F24-199F65EE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117E-5893-4CB0-9AF6-54836A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5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DEABF-FFCA-6CBE-C9D4-1C4628AC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ED7E6-F867-41FD-56A7-3FCC4B8A8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A9E80F-F11D-2492-40D5-CA0C8D0AD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90B976-7ED4-4100-3D37-04B07597F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D5FE66-8DE3-AB94-EE08-CCEB85CDD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899BC5-E14D-89B8-8E42-A7EAF3B8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060-3045-4568-8FD6-318A13933FEC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19DB2B-5F2C-D2A8-2238-E0CA368E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03D014-A3E4-CCAC-6BCF-3BA1A665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117E-5893-4CB0-9AF6-54836A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9706A-6332-1E5F-D553-5CD536AF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F1AEB-A769-AE1F-F7F8-713E40BB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060-3045-4568-8FD6-318A13933FEC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1539E-5CFF-2C9C-15D5-EEB0DCF8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CE9CD8-9C05-7D02-D6E0-742516E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117E-5893-4CB0-9AF6-54836A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2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20182F-B541-4C62-884A-6CDEFF20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060-3045-4568-8FD6-318A13933FEC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E76C44-E964-957C-9098-2BB7A200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6BA7AE-AA9B-BACB-2178-41ACB8C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117E-5893-4CB0-9AF6-54836A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3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69BC-0255-ED0A-474C-A03956A8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FC8BA-D6C0-8335-8647-2C885C26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059B6-F896-797E-B45D-11F07ECF9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25734-53C6-1706-0DED-3B8BF152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060-3045-4568-8FD6-318A13933FEC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DC1C4-2CF7-C7F1-4062-B8DB264C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AF062-FF8D-624B-F883-7D79977D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117E-5893-4CB0-9AF6-54836A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71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4267E-3132-5453-4061-CBF8AFEE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898D59-E3AE-D5DD-1913-764AD49D5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D4DFB-5FCF-8B3C-AFC2-CA7CBCBB5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F50B1-AD9E-1ADB-C44C-CCC704E8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060-3045-4568-8FD6-318A13933FEC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697EB-64F3-F042-DE23-665ECFAF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2A607-5792-0E71-09BC-7A2F4A7B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117E-5893-4CB0-9AF6-54836A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1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F11230-EBE4-3535-7A05-F71F7414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11576-CC10-94DE-DCF7-9BB824817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F5942-ABBA-13E9-40C4-17E1C32D7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E6060-3045-4568-8FD6-318A13933FEC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7916F-9358-7919-5BE2-1E290097C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02F38-96A3-9985-36E1-648BC29FB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2117E-5893-4CB0-9AF6-54836A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DA328-7B54-BA4A-2BEC-F5DEC8C1F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</a:t>
            </a:r>
            <a:br>
              <a:rPr lang="en-US" altLang="ko-KR" dirty="0"/>
            </a:br>
            <a:r>
              <a:rPr lang="ko-KR" altLang="en-US" dirty="0"/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7D850E-26DE-A95D-0A2F-8175871AF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4464" y="4828032"/>
            <a:ext cx="2383536" cy="42976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2021184008 </a:t>
            </a:r>
            <a:r>
              <a:rPr lang="ko-KR" altLang="en-US" dirty="0"/>
              <a:t>김준호</a:t>
            </a:r>
          </a:p>
        </p:txBody>
      </p:sp>
    </p:spTree>
    <p:extLst>
      <p:ext uri="{BB962C8B-B14F-4D97-AF65-F5344CB8AC3E}">
        <p14:creationId xmlns:p14="http://schemas.microsoft.com/office/powerpoint/2010/main" val="135365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6A616-8B90-CFD7-43F9-8764FD83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6B6E2-252B-1583-B3B6-63C8F4C75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목표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A7301-64CF-97D8-1EB3-2EA1D766B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984" y="2770631"/>
            <a:ext cx="5879591" cy="341903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/>
              <a:t>1</a:t>
            </a:r>
            <a:r>
              <a:rPr lang="ko-KR" altLang="en-US" sz="2800" dirty="0"/>
              <a:t>주차 </a:t>
            </a:r>
            <a:r>
              <a:rPr lang="en-US" altLang="ko-KR" sz="2800" dirty="0"/>
              <a:t>: </a:t>
            </a:r>
            <a:r>
              <a:rPr lang="ko-KR" altLang="en-US" sz="2800" dirty="0"/>
              <a:t>캐릭터의 이동 </a:t>
            </a:r>
            <a:endParaRPr lang="en-US" altLang="ko-KR" sz="2800" dirty="0"/>
          </a:p>
          <a:p>
            <a:pPr>
              <a:lnSpc>
                <a:spcPct val="120000"/>
              </a:lnSpc>
            </a:pPr>
            <a:r>
              <a:rPr lang="en-US" altLang="ko-KR" sz="2800" dirty="0"/>
              <a:t>2</a:t>
            </a:r>
            <a:r>
              <a:rPr lang="ko-KR" altLang="en-US" sz="2800" dirty="0"/>
              <a:t>주차 </a:t>
            </a:r>
            <a:r>
              <a:rPr lang="en-US" altLang="ko-KR" sz="2800" dirty="0"/>
              <a:t>: </a:t>
            </a:r>
            <a:r>
              <a:rPr lang="ko-KR" altLang="en-US" sz="2800" dirty="0"/>
              <a:t>장애물 구현 </a:t>
            </a:r>
            <a:endParaRPr lang="en-US" altLang="ko-KR" sz="2800" dirty="0"/>
          </a:p>
          <a:p>
            <a:pPr>
              <a:lnSpc>
                <a:spcPct val="120000"/>
              </a:lnSpc>
            </a:pPr>
            <a:r>
              <a:rPr lang="en-US" altLang="ko-KR" sz="2800" dirty="0"/>
              <a:t>3</a:t>
            </a:r>
            <a:r>
              <a:rPr lang="ko-KR" altLang="en-US" sz="2800" dirty="0"/>
              <a:t>주차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마리오의</a:t>
            </a:r>
            <a:r>
              <a:rPr lang="ko-KR" altLang="en-US" sz="2800" dirty="0"/>
              <a:t> 변신 아이템 구현</a:t>
            </a:r>
            <a:endParaRPr lang="en-US" altLang="ko-KR" sz="2800" dirty="0"/>
          </a:p>
          <a:p>
            <a:pPr>
              <a:lnSpc>
                <a:spcPct val="120000"/>
              </a:lnSpc>
            </a:pPr>
            <a:r>
              <a:rPr lang="en-US" altLang="ko-KR" sz="2800" dirty="0"/>
              <a:t>4</a:t>
            </a:r>
            <a:r>
              <a:rPr lang="ko-KR" altLang="en-US" sz="2800" dirty="0"/>
              <a:t>주차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마리오의</a:t>
            </a:r>
            <a:r>
              <a:rPr lang="ko-KR" altLang="en-US" sz="2800" dirty="0"/>
              <a:t> 변신 구현 </a:t>
            </a:r>
            <a:endParaRPr lang="en-US" altLang="ko-KR" sz="2800" dirty="0"/>
          </a:p>
          <a:p>
            <a:pPr>
              <a:lnSpc>
                <a:spcPct val="120000"/>
              </a:lnSpc>
            </a:pPr>
            <a:r>
              <a:rPr lang="en-US" altLang="ko-KR" sz="2800" dirty="0"/>
              <a:t>5</a:t>
            </a:r>
            <a:r>
              <a:rPr lang="ko-KR" altLang="en-US" sz="2800" dirty="0"/>
              <a:t>주차 </a:t>
            </a:r>
            <a:r>
              <a:rPr lang="en-US" altLang="ko-KR" sz="2800" dirty="0"/>
              <a:t>: </a:t>
            </a:r>
            <a:r>
              <a:rPr lang="ko-KR" altLang="en-US" sz="2800" dirty="0"/>
              <a:t>몬스터의 패턴 및 스테이지</a:t>
            </a:r>
            <a:r>
              <a:rPr lang="en-US" altLang="ko-KR" sz="2800" dirty="0"/>
              <a:t> </a:t>
            </a:r>
            <a:r>
              <a:rPr lang="ko-KR" altLang="en-US" sz="2800" dirty="0"/>
              <a:t>구현</a:t>
            </a:r>
            <a:endParaRPr lang="en-US" altLang="ko-KR" sz="2800" dirty="0"/>
          </a:p>
          <a:p>
            <a:pPr>
              <a:lnSpc>
                <a:spcPct val="120000"/>
              </a:lnSpc>
            </a:pPr>
            <a:r>
              <a:rPr lang="en-US" altLang="ko-KR" sz="2800" dirty="0"/>
              <a:t>6</a:t>
            </a:r>
            <a:r>
              <a:rPr lang="ko-KR" altLang="en-US" sz="2800" dirty="0"/>
              <a:t>주차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보스몬스터</a:t>
            </a:r>
            <a:r>
              <a:rPr lang="ko-KR" altLang="en-US" sz="2800" dirty="0"/>
              <a:t> 및 보스 스테이지 구현</a:t>
            </a:r>
            <a:r>
              <a:rPr lang="en-US" altLang="ko-KR" sz="28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2800" dirty="0"/>
              <a:t>7</a:t>
            </a:r>
            <a:r>
              <a:rPr lang="ko-KR" altLang="en-US" sz="2800" dirty="0"/>
              <a:t>주차 </a:t>
            </a:r>
            <a:r>
              <a:rPr lang="en-US" altLang="ko-KR" sz="2800" dirty="0"/>
              <a:t>: </a:t>
            </a:r>
            <a:r>
              <a:rPr lang="ko-KR" altLang="en-US" sz="2800" dirty="0"/>
              <a:t>피치공주 납치 애니메이션 구현</a:t>
            </a:r>
            <a:endParaRPr lang="en-US" altLang="ko-KR" sz="2800" dirty="0"/>
          </a:p>
          <a:p>
            <a:pPr>
              <a:lnSpc>
                <a:spcPct val="120000"/>
              </a:lnSpc>
            </a:pPr>
            <a:r>
              <a:rPr lang="en-US" altLang="ko-KR" sz="2800" dirty="0"/>
              <a:t>8</a:t>
            </a:r>
            <a:r>
              <a:rPr lang="ko-KR" altLang="en-US" sz="2800" dirty="0"/>
              <a:t>주차 </a:t>
            </a:r>
            <a:r>
              <a:rPr lang="en-US" altLang="ko-KR" sz="2800" dirty="0"/>
              <a:t>: </a:t>
            </a:r>
            <a:r>
              <a:rPr lang="ko-KR" altLang="en-US" sz="2800" dirty="0"/>
              <a:t>최종 점검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687A6-A45A-D9FE-3F6D-73D940B03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실제 개발 완료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305908-C91E-EF2C-935C-55FFC0658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70631"/>
            <a:ext cx="5879592" cy="372224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/>
              <a:t>1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sz="2000" dirty="0"/>
              <a:t>좌우 이동 및 점프 </a:t>
            </a:r>
            <a:r>
              <a:rPr lang="en-US" altLang="ko-KR" sz="2000" dirty="0"/>
              <a:t>– 100%</a:t>
            </a:r>
          </a:p>
          <a:p>
            <a:pPr>
              <a:lnSpc>
                <a:spcPct val="100000"/>
              </a:lnSpc>
            </a:pPr>
            <a:r>
              <a:rPr lang="en-US" altLang="ko-KR" sz="2000" dirty="0"/>
              <a:t>2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sz="2000" dirty="0"/>
              <a:t>파이프 및 박스들 </a:t>
            </a:r>
            <a:r>
              <a:rPr lang="en-US" altLang="ko-KR" sz="2000" dirty="0"/>
              <a:t>– 80%</a:t>
            </a:r>
          </a:p>
          <a:p>
            <a:pPr>
              <a:lnSpc>
                <a:spcPct val="100000"/>
              </a:lnSpc>
            </a:pPr>
            <a:r>
              <a:rPr lang="en-US" altLang="ko-KR" sz="2000" dirty="0"/>
              <a:t>3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sz="2000" dirty="0"/>
              <a:t>불꽃 아이템</a:t>
            </a:r>
            <a:r>
              <a:rPr lang="en-US" altLang="ko-KR" sz="2000" dirty="0"/>
              <a:t>, </a:t>
            </a:r>
            <a:r>
              <a:rPr lang="ko-KR" altLang="en-US" sz="2000" dirty="0"/>
              <a:t>슈퍼 버섯</a:t>
            </a:r>
            <a:r>
              <a:rPr lang="en-US" altLang="ko-KR" sz="2000" dirty="0"/>
              <a:t>– 50%</a:t>
            </a:r>
          </a:p>
          <a:p>
            <a:pPr>
              <a:lnSpc>
                <a:spcPct val="100000"/>
              </a:lnSpc>
            </a:pPr>
            <a:r>
              <a:rPr lang="en-US" altLang="ko-KR" sz="2000" dirty="0"/>
              <a:t>4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sz="2000" dirty="0"/>
              <a:t>슈퍼 </a:t>
            </a:r>
            <a:r>
              <a:rPr lang="ko-KR" altLang="en-US" sz="2000" dirty="0" err="1"/>
              <a:t>마리오만</a:t>
            </a:r>
            <a:r>
              <a:rPr lang="ko-KR" altLang="en-US" sz="2000" dirty="0"/>
              <a:t> 구현</a:t>
            </a:r>
            <a:r>
              <a:rPr lang="en-US" altLang="ko-KR" sz="2000" dirty="0"/>
              <a:t>– 25%</a:t>
            </a:r>
          </a:p>
          <a:p>
            <a:pPr>
              <a:lnSpc>
                <a:spcPct val="100000"/>
              </a:lnSpc>
            </a:pPr>
            <a:r>
              <a:rPr lang="en-US" altLang="ko-KR" sz="2000" dirty="0"/>
              <a:t>5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굼바의</a:t>
            </a:r>
            <a:r>
              <a:rPr lang="ko-KR" altLang="en-US" sz="2000" dirty="0"/>
              <a:t> 이동 구현</a:t>
            </a:r>
            <a:r>
              <a:rPr lang="en-US" altLang="ko-KR" sz="2000" dirty="0"/>
              <a:t>– 20%</a:t>
            </a:r>
          </a:p>
          <a:p>
            <a:pPr>
              <a:lnSpc>
                <a:spcPct val="100000"/>
              </a:lnSpc>
            </a:pPr>
            <a:r>
              <a:rPr lang="en-US" altLang="ko-KR" sz="2000" dirty="0"/>
              <a:t>6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sz="2000" dirty="0"/>
              <a:t>보스 스테이지와 </a:t>
            </a:r>
            <a:r>
              <a:rPr lang="ko-KR" altLang="en-US" sz="2000" dirty="0" err="1"/>
              <a:t>쿠파의</a:t>
            </a:r>
            <a:r>
              <a:rPr lang="ko-KR" altLang="en-US" sz="2000" dirty="0"/>
              <a:t> 이동과</a:t>
            </a:r>
            <a:r>
              <a:rPr lang="en-US" altLang="ko-KR" sz="2000" dirty="0"/>
              <a:t> </a:t>
            </a:r>
            <a:r>
              <a:rPr lang="ko-KR" altLang="en-US" sz="2000" dirty="0"/>
              <a:t>불 공격 </a:t>
            </a:r>
            <a:r>
              <a:rPr lang="en-US" altLang="ko-KR" sz="2000" dirty="0"/>
              <a:t>        ----(</a:t>
            </a:r>
            <a:r>
              <a:rPr lang="ko-KR" altLang="en-US" sz="2000" dirty="0"/>
              <a:t>상호작용 및 공격을 구현하지 못 함</a:t>
            </a:r>
            <a:r>
              <a:rPr lang="en-US" altLang="ko-KR" sz="2000"/>
              <a:t>)– 50</a:t>
            </a:r>
            <a:r>
              <a:rPr lang="en-US" altLang="ko-KR" sz="2000" dirty="0"/>
              <a:t>%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7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sz="2000" dirty="0"/>
              <a:t>계획 수정</a:t>
            </a:r>
            <a:r>
              <a:rPr lang="en-US" altLang="ko-KR" sz="2000" dirty="0"/>
              <a:t> – 0%</a:t>
            </a:r>
          </a:p>
          <a:p>
            <a:pPr>
              <a:lnSpc>
                <a:spcPct val="100000"/>
              </a:lnSpc>
            </a:pPr>
            <a:r>
              <a:rPr lang="en-US" altLang="ko-KR" sz="2000" dirty="0"/>
              <a:t>8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sz="2000" dirty="0"/>
              <a:t>최종 점검</a:t>
            </a:r>
            <a:r>
              <a:rPr lang="en-US" altLang="ko-KR" sz="2000" dirty="0"/>
              <a:t> – 50%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646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B1EA4-D101-E0E1-AA98-F23E2B70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00689D-2DF2-AAC9-88AD-0890D80E0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539470"/>
            <a:ext cx="10515600" cy="2302435"/>
          </a:xfr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C6F9416-9B6C-07CB-4019-D6817C425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46351"/>
              </p:ext>
            </p:extLst>
          </p:nvPr>
        </p:nvGraphicFramePr>
        <p:xfrm>
          <a:off x="1807464" y="3016250"/>
          <a:ext cx="811987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9936">
                  <a:extLst>
                    <a:ext uri="{9D8B030D-6E8A-4147-A177-3AD203B41FA5}">
                      <a16:colId xmlns:a16="http://schemas.microsoft.com/office/drawing/2014/main" val="2149754346"/>
                    </a:ext>
                  </a:extLst>
                </a:gridCol>
                <a:gridCol w="4059936">
                  <a:extLst>
                    <a:ext uri="{9D8B030D-6E8A-4147-A177-3AD203B41FA5}">
                      <a16:colId xmlns:a16="http://schemas.microsoft.com/office/drawing/2014/main" val="90513369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3778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5727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78138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94138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9693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7925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3453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5962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9542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48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73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195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2DGP 최종 발표</vt:lpstr>
      <vt:lpstr>개발 진척도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김준호(2021184008)</dc:creator>
  <cp:lastModifiedBy>김준호(2021184008)</cp:lastModifiedBy>
  <cp:revision>4</cp:revision>
  <dcterms:created xsi:type="dcterms:W3CDTF">2024-12-08T05:58:20Z</dcterms:created>
  <dcterms:modified xsi:type="dcterms:W3CDTF">2024-12-08T06:22:48Z</dcterms:modified>
</cp:coreProperties>
</file>