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22" autoAdjust="0"/>
  </p:normalViewPr>
  <p:slideViewPr>
    <p:cSldViewPr snapToGrid="0">
      <p:cViewPr varScale="1">
        <p:scale>
          <a:sx n="138" d="100"/>
          <a:sy n="138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18ED-BCD0-4E21-BF08-51644D196BEE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02983-DD8C-4F2D-9773-317E67077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3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```python</a:t>
            </a:r>
          </a:p>
          <a:p>
            <a:r>
              <a:rPr lang="en-IN" dirty="0" smtClean="0"/>
              <a:t>X=1</a:t>
            </a:r>
          </a:p>
          <a:p>
            <a:r>
              <a:rPr lang="en-IN" dirty="0" smtClean="0"/>
              <a:t>Y=10</a:t>
            </a:r>
          </a:p>
          <a:p>
            <a:r>
              <a:rPr lang="en-IN" dirty="0" smtClean="0"/>
              <a:t>```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02983-DD8C-4F2D-9773-317E670776A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95080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6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4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1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0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72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53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0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4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070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1023-8BBC-4D4A-9D55-FAC06BB2FC5A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25A2E-918A-415E-BE6D-6FD015042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6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 Group Test - {{{i}}}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17672" y="1825625"/>
            <a:ext cx="5036127" cy="4351338"/>
          </a:xfrm>
        </p:spPr>
        <p:txBody>
          <a:bodyPr/>
          <a:lstStyle/>
          <a:p>
            <a:r>
              <a:rPr lang="en-IN" dirty="0" smtClean="0"/>
              <a:t>Some value = {{{</a:t>
            </a:r>
            <a:r>
              <a:rPr lang="en-IN" dirty="0" err="1" smtClean="0"/>
              <a:t>someval</a:t>
            </a:r>
            <a:r>
              <a:rPr lang="en-IN" dirty="0" smtClean="0"/>
              <a:t>}}}</a:t>
            </a:r>
            <a:endParaRPr lang="en-IN" dirty="0"/>
          </a:p>
          <a:p>
            <a:r>
              <a:rPr lang="en-IN" dirty="0" smtClean="0"/>
              <a:t>This is calling a method</a:t>
            </a:r>
          </a:p>
          <a:p>
            <a:pPr lvl="1"/>
            <a:r>
              <a:rPr lang="en-IN" dirty="0" smtClean="0"/>
              <a:t>{{{</a:t>
            </a:r>
            <a:r>
              <a:rPr lang="en-IN" dirty="0" err="1" smtClean="0"/>
              <a:t>mymethod</a:t>
            </a:r>
            <a:r>
              <a:rPr lang="en-IN" dirty="0" smtClean="0"/>
              <a:t>(“hello”)}}}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66355" y="1825625"/>
            <a:ext cx="4956463" cy="43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{{{</a:t>
            </a:r>
            <a:r>
              <a:rPr lang="en-IN" dirty="0" err="1" smtClean="0"/>
              <a:t>mytable:table</a:t>
            </a:r>
            <a:r>
              <a:rPr lang="en-IN" smtClean="0"/>
              <a:t>()}}}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317672" y="3325091"/>
            <a:ext cx="5299364" cy="285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{{{</a:t>
            </a:r>
            <a:r>
              <a:rPr lang="en-IN" dirty="0" err="1" smtClean="0"/>
              <a:t>myimage:image</a:t>
            </a:r>
            <a:r>
              <a:rPr lang="en-IN" dirty="0" smtClean="0"/>
              <a:t>(</a:t>
            </a:r>
            <a:r>
              <a:rPr lang="en-001" dirty="0" smtClean="0"/>
              <a:t>crop={“top</a:t>
            </a:r>
            <a:r>
              <a:rPr lang="en-001" smtClean="0"/>
              <a:t>”:0}</a:t>
            </a:r>
            <a:r>
              <a:rPr lang="en-IN" dirty="0" smtClean="0"/>
              <a:t>)}}}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87927" y="6296891"/>
            <a:ext cx="1077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value of X is {{{X}}} and the value of </a:t>
            </a:r>
            <a:r>
              <a:rPr lang="en-IN" smtClean="0"/>
              <a:t>Y is {{{Y}}}.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3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53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Sample template</vt:lpstr>
    </vt:vector>
  </TitlesOfParts>
  <Company>GKN Aerospace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ppt</dc:title>
  <dc:creator>Muhammed Najeem</dc:creator>
  <cp:lastModifiedBy>Muhammed Najeem</cp:lastModifiedBy>
  <cp:revision>75</cp:revision>
  <dcterms:created xsi:type="dcterms:W3CDTF">2022-08-12T09:16:47Z</dcterms:created>
  <dcterms:modified xsi:type="dcterms:W3CDTF">2024-10-25T08:53:00Z</dcterms:modified>
</cp:coreProperties>
</file>