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837" autoAdjust="0"/>
  </p:normalViewPr>
  <p:slideViewPr>
    <p:cSldViewPr snapToGrid="0">
      <p:cViewPr varScale="1">
        <p:scale>
          <a:sx n="68" d="100"/>
          <a:sy n="68" d="100"/>
        </p:scale>
        <p:origin x="21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18ED-BCD0-4E21-BF08-51644D196BEE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2983-DD8C-4F2D-9773-317E67077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3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1023-8BBC-4D4A-9D55-FAC06BB2FC5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template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17672" y="1825625"/>
            <a:ext cx="5036127" cy="4351338"/>
          </a:xfrm>
        </p:spPr>
        <p:txBody>
          <a:bodyPr/>
          <a:lstStyle/>
          <a:p>
            <a:r>
              <a:rPr lang="en-IN" dirty="0" smtClean="0"/>
              <a:t>Some value = {{{</a:t>
            </a:r>
            <a:r>
              <a:rPr lang="en-IN" dirty="0" err="1" smtClean="0"/>
              <a:t>someval</a:t>
            </a:r>
            <a:r>
              <a:rPr lang="en-IN" dirty="0" smtClean="0"/>
              <a:t>}}}</a:t>
            </a:r>
            <a:endParaRPr lang="en-IN" dirty="0"/>
          </a:p>
          <a:p>
            <a:r>
              <a:rPr lang="en-IN" dirty="0" smtClean="0"/>
              <a:t>This is calling a method</a:t>
            </a:r>
          </a:p>
          <a:p>
            <a:pPr lvl="1"/>
            <a:r>
              <a:rPr lang="en-IN" dirty="0" smtClean="0"/>
              <a:t>{{{</a:t>
            </a:r>
            <a:r>
              <a:rPr lang="en-IN" dirty="0" err="1" smtClean="0"/>
              <a:t>mymethod</a:t>
            </a:r>
            <a:r>
              <a:rPr lang="en-IN" dirty="0" smtClean="0"/>
              <a:t>(“hello”)}}}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6355" y="1825625"/>
            <a:ext cx="4956463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{{{</a:t>
            </a:r>
            <a:r>
              <a:rPr lang="en-IN" dirty="0" err="1" smtClean="0"/>
              <a:t>mytable:table</a:t>
            </a:r>
            <a:r>
              <a:rPr lang="en-IN" dirty="0" smtClean="0"/>
              <a:t>}}}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317672" y="3325091"/>
            <a:ext cx="5299364" cy="285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{{{</a:t>
            </a:r>
            <a:r>
              <a:rPr lang="en-IN" dirty="0" err="1"/>
              <a:t>myimage:image</a:t>
            </a:r>
            <a:r>
              <a:rPr lang="en-IN" dirty="0"/>
              <a:t>}}}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13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template</vt:lpstr>
    </vt:vector>
  </TitlesOfParts>
  <Company>GKN Aerospace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ppt</dc:title>
  <dc:creator>Muhammed Najeem</dc:creator>
  <cp:lastModifiedBy>Muhammed Najeem</cp:lastModifiedBy>
  <cp:revision>68</cp:revision>
  <dcterms:created xsi:type="dcterms:W3CDTF">2022-08-12T09:16:47Z</dcterms:created>
  <dcterms:modified xsi:type="dcterms:W3CDTF">2023-01-28T12:54:31Z</dcterms:modified>
</cp:coreProperties>
</file>