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D3FE-6074-45A9-B79F-94F10D2E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7E9E2-E2AB-4A6B-B61F-5604BF024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453B1-8C82-44D7-97C6-BDA3625B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07DE-BA4F-4638-BABA-A3B3C57D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3D4D-8CC3-4973-8D33-19460A4A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EFF3-D5A0-4617-A0E8-12212650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59CB2-7067-46CA-937B-B096339D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1896-CCE1-4194-978A-0FF7D077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FBB2-5DAF-4016-9B86-25ED47DD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6DFD-12F7-431C-BB63-7253A8EB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ABB17-592B-4BBB-BEC1-ECF915497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C0AF9-9713-4619-B856-FA011350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1769-D48B-46C1-A745-CD4488B4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D1745-EA80-42D0-A95E-0449DD44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CB8E-9B51-44A4-8F4F-D844BF38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3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C63D-65E6-4E02-B047-98947F71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884B-E8A9-4C0A-BCF0-70B7C559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3A58-A84C-491C-A6EA-28609F49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F9AB-33BA-4F5B-B1DE-5D8AC982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D8B0-43BF-4199-858D-E21C6226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4CD9-F2E0-466C-BE94-CF7EBE0B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51622-F229-4CC7-BE91-D6F868AD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6F8F-718A-4312-88E3-F9C23958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92DA-1A13-4EE9-AD36-150ABA1C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E348-D40B-429A-997A-0A4DCF43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A7E8-8E55-4950-8C19-E2457535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524D-12B0-4C3A-9173-A8106C45A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01A71-9694-4B2F-A402-46B1568BB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81CF-ADDA-44A9-9BD8-414DE510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760D0-C5BA-4783-A661-362D4525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D633-7957-4ED9-B4CF-3102035E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8CCE-7C0F-4C1A-A6E0-516F7F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927FB-F504-4A3E-9B18-66593BE5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17814-3F31-4AEE-8CDB-0F04F39C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EA6E3-51A9-419A-8D5F-D11CCB4BD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AB70D-E7AA-4719-AD90-4CDD45A8E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8B1FE-2F59-4304-BEF0-6D737FB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87554-0FBF-4153-85DB-A3E005C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4E493-CB33-4DAE-AF88-06193CF9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E001-2AD2-4AA3-89A4-C7601CD3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648F-3242-4BA2-8910-684386B8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CF269-9304-4116-B51F-8B6AD5CC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C3574-29C8-4E77-8A24-FC45E666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6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FE105-080A-43A8-890C-D6023BD9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4AC75-5DF2-48EA-957B-ACEE014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1E3A4-660E-469E-A82A-A87F9F89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E7BD-8F39-4C95-B7C5-1BF3D4A9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58B-B0AA-4D82-962B-C36EBFAE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93AA0-2AE3-41AB-9D05-B9141B6B1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3CA61-F6A0-41DF-88CE-1FF369D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3DF87-D239-42D2-A42A-E2459C86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6C891-FF8A-4B75-814C-BCB006E0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EBF0-A8F6-4BE0-9177-3621C756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A2489-F691-4B16-8BEE-A42ED42DF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9832E-EA07-48AA-AE72-D471A687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78BF0-1DD0-481F-9835-0A8FF6DA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31DFC-C488-41C9-BA78-26C9736D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FD07-9C0C-4186-97F9-F2791455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1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35391-9875-4DD9-A57F-3C0AA1F4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D1B5C-78EE-4952-9A39-F54CB78D4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6E13-93C2-458D-98CF-24030345A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20AD-4B70-4594-A332-FD6242484E8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9EF4-3C0B-4C75-9402-7048BC6EF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ED9E-83F4-478C-BD6D-388F7C584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EA52-01BB-40AF-B9B6-9BC9D21B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D6F2-F6A1-4EF9-94C1-DAE17E1E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64D0-AD6E-4A7F-A060-EBEC6238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F13F7-31D5-4B5F-B6B0-9B8D27B01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4AE08F-E656-47D2-8278-BEEBCAD53FA2}"/>
              </a:ext>
            </a:extLst>
          </p:cNvPr>
          <p:cNvSpPr txBox="1"/>
          <p:nvPr/>
        </p:nvSpPr>
        <p:spPr>
          <a:xfrm>
            <a:off x="2200276" y="4610100"/>
            <a:ext cx="196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 to </a:t>
            </a:r>
            <a:r>
              <a:rPr lang="en-US" b="1" dirty="0" err="1"/>
              <a:t>dist</a:t>
            </a:r>
            <a:r>
              <a:rPr lang="en-US" b="1" dirty="0"/>
              <a:t> folder in the main project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3A6C70-CA1A-4088-A098-DD41F245E40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609851" y="2952750"/>
            <a:ext cx="571500" cy="1657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9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2CBF-D39B-4FFE-B403-C64601E4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379C-7D49-42D9-8579-BF1B28EF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B626D-BB69-4444-A691-586243514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2A276-2575-4180-AAF5-CAA47414F4C7}"/>
              </a:ext>
            </a:extLst>
          </p:cNvPr>
          <p:cNvSpPr txBox="1"/>
          <p:nvPr/>
        </p:nvSpPr>
        <p:spPr>
          <a:xfrm>
            <a:off x="2247901" y="4010025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click on solution.exe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D3F787-5A68-4FB8-827D-861FE3659CC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657476" y="2352675"/>
            <a:ext cx="571500" cy="1657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3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B807C9-A809-4D8F-BAE5-C23DF7A0F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0" t="17926" r="19250" b="12296"/>
          <a:stretch/>
        </p:blipFill>
        <p:spPr>
          <a:xfrm>
            <a:off x="1813560" y="1036320"/>
            <a:ext cx="8564880" cy="4785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25FC5-9179-4DE4-84D3-716D90BCEC43}"/>
              </a:ext>
            </a:extLst>
          </p:cNvPr>
          <p:cNvSpPr txBox="1"/>
          <p:nvPr/>
        </p:nvSpPr>
        <p:spPr>
          <a:xfrm>
            <a:off x="1813560" y="5175349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Insert file name and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E864D-7C50-4076-BC9C-6DC9C2DF881C}"/>
              </a:ext>
            </a:extLst>
          </p:cNvPr>
          <p:cNvSpPr txBox="1"/>
          <p:nvPr/>
        </p:nvSpPr>
        <p:spPr>
          <a:xfrm>
            <a:off x="0" y="0"/>
            <a:ext cx="4683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exe was made using </a:t>
            </a:r>
            <a:r>
              <a:rPr lang="en-US" sz="2400" b="1" dirty="0" err="1"/>
              <a:t>pyinstaller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666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46E6D-2BBC-40B0-B604-170213CD8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2" t="17499" r="19688" b="10973"/>
          <a:stretch/>
        </p:blipFill>
        <p:spPr>
          <a:xfrm>
            <a:off x="1828800" y="976313"/>
            <a:ext cx="8534400" cy="490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25BE8-A2CE-4DFE-BBA7-C487F9B73276}"/>
              </a:ext>
            </a:extLst>
          </p:cNvPr>
          <p:cNvSpPr txBox="1"/>
          <p:nvPr/>
        </p:nvSpPr>
        <p:spPr>
          <a:xfrm>
            <a:off x="1861185" y="547062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Press Enter</a:t>
            </a:r>
          </a:p>
        </p:txBody>
      </p:sp>
    </p:spTree>
    <p:extLst>
      <p:ext uri="{BB962C8B-B14F-4D97-AF65-F5344CB8AC3E}">
        <p14:creationId xmlns:p14="http://schemas.microsoft.com/office/powerpoint/2010/main" val="104250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8A5C7-8E9A-451A-8E98-1365F8327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2" t="17917" r="19375" b="11111"/>
          <a:stretch/>
        </p:blipFill>
        <p:spPr>
          <a:xfrm>
            <a:off x="1809750" y="995363"/>
            <a:ext cx="8572500" cy="486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58CA5-E0F4-4633-83C4-ACB2E36A1CFD}"/>
              </a:ext>
            </a:extLst>
          </p:cNvPr>
          <p:cNvSpPr txBox="1"/>
          <p:nvPr/>
        </p:nvSpPr>
        <p:spPr>
          <a:xfrm>
            <a:off x="1861185" y="547062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Press Enter again</a:t>
            </a:r>
          </a:p>
        </p:txBody>
      </p:sp>
    </p:spTree>
    <p:extLst>
      <p:ext uri="{BB962C8B-B14F-4D97-AF65-F5344CB8AC3E}">
        <p14:creationId xmlns:p14="http://schemas.microsoft.com/office/powerpoint/2010/main" val="289921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 mula</dc:creator>
  <cp:lastModifiedBy>matan mula</cp:lastModifiedBy>
  <cp:revision>1</cp:revision>
  <dcterms:created xsi:type="dcterms:W3CDTF">2021-06-29T08:57:41Z</dcterms:created>
  <dcterms:modified xsi:type="dcterms:W3CDTF">2021-06-29T09:06:15Z</dcterms:modified>
</cp:coreProperties>
</file>