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EB8FF-0743-4AE1-81B7-65FD1D1FA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34C6E7-BF42-4FF5-A516-F37531E78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DABDD4-73AB-488F-A761-671BCFA9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FC93A-E452-4AEF-BB1E-10A532A9D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FBE702-7F89-4A87-BD30-3B506D4E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49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3C3A6-22CC-4292-8C28-7A2FD8FE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378FA9-AA96-4604-929B-D88153314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EA7FD-3192-459B-88BF-0D8246AB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6228FE-6C59-4D08-B6AC-2AA04319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3B3B53-1E2C-4956-AC02-04615C4A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369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ED7B11-88E3-4466-9836-A4214F121D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E1ACD4C-F46E-4775-9F34-9B11C57CF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2CFB64-F191-4F1C-B25B-04BAD221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3038DE-5B3F-482A-830A-0679E74A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B335A3-0E38-4A10-BFDD-328B382F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31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439DFF-E976-4C2A-B57B-6CD99504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24344-571E-49E9-A21D-D2C756644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B723D3-3866-4C9F-AC0C-9A1E5CB98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CC288F-481A-4E66-97E4-B317D067F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69F6E2-AF14-4062-B819-D5BB89FE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5BEB-A180-41BC-A288-21C75C5F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0F3489-36C3-45BE-8608-71CFD8833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1F0D04-83CB-448F-B47B-901DF1EE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A072EF-B6AC-45F2-8585-0718A3169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0C7D6-DF02-4C23-9AEB-602C5BDD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1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257C2-9344-40D1-BBAE-7E58E49A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B7CADA-7A9D-43D1-9F27-126C2110A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5A40EE-1809-4093-AD33-7F92F122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6CEEC-330D-4E1A-A855-1563D79B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2A1537-321C-412E-9AF6-85E1769C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081DA2-BFCA-4F1B-A6B7-E60B6DC4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1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E2A28-CFEE-4FF2-A760-676E3ABA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B088CF-6126-4A93-B7E3-45058D5F0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B893B4-BE26-41DC-8DE6-2FB3BA62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50CEB6-3F4D-45E1-A475-A5DF368A1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F28C6C-2046-4969-9A2A-BB653FBEE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473E41-7897-4139-AC26-C667E9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F9AC34-AAC2-4E1B-B3FA-583788CD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883A026-EFFF-4775-A849-C7AA97DE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39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A157-20FE-40B9-ABBC-D42487B4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EE8AE6-C7F5-4B18-90D6-556B4FA0C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FA77EC-CEDF-4A6A-A978-C1EC801B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20CE169-1CAF-4432-86AF-DE8C2F9E2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99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8D06AEC-9096-45C5-9D8D-8D1C90DF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DED3F3-ADC7-44BC-A7D6-A8070824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BC2120-2F70-464F-B9A8-6855E249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80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31A0F-0B06-4DBB-A224-66AD78B1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C007B-169C-418A-A5A8-D90BEE6B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04C06F-90AF-459D-861D-BD4F2606A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383213-F78E-42FF-A965-8BA22F10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221223-5659-439B-9944-54572F1DD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039CE4-9052-4825-89A4-D21E34A6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90370-8F4F-44C3-8027-91AB7A2C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17E9385-22F4-4098-AC98-AAA108296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EE104F-CF27-496A-B8BC-02ABF0153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AFA890-BBB8-467B-BDEE-27A277D8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E02385-205D-4864-B7CA-B6180DE33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E7D84-C42A-4B57-A342-DE0A027E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83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42DA1-5802-4A34-8749-E5EFE91DA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8155C3-1B4E-4739-9836-245A13C2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0BBC5-57B2-4C46-875E-CE0CBFE88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1860E-B3F9-4E5E-B47B-80A5EF7EA6DF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C932DD-9EC5-4520-97A0-0ADB11A45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EE0A18-5C5F-48FF-89E0-947F5FB39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58537-CFD0-4265-9B97-7288F97334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385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D55B8-3033-444B-93E0-5721502118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F9F88E-7E0A-4E87-B0E6-9B2CF7C564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статичного многостраничного рекламного сайта компьютерного сервиса.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14B31C-3F50-4204-A601-92AF1D5A806A}"/>
              </a:ext>
            </a:extLst>
          </p:cNvPr>
          <p:cNvSpPr txBox="1">
            <a:spLocks noChangeArrowheads="1"/>
          </p:cNvSpPr>
          <p:nvPr/>
        </p:nvSpPr>
        <p:spPr>
          <a:xfrm>
            <a:off x="1847850" y="71021"/>
            <a:ext cx="8496300" cy="9810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ru-RU" sz="1800" b="1" dirty="0"/>
              <a:t>Автономная некоммерческая частная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ru-RU" sz="1800" b="1" dirty="0"/>
              <a:t> профессиональная образовательная организация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ru-RU" sz="1800" b="1" dirty="0"/>
              <a:t>«Краснодарский кооперативный техникум </a:t>
            </a:r>
            <a:r>
              <a:rPr lang="ru-RU" sz="1800" b="1" dirty="0" err="1"/>
              <a:t>крайпотребсоюза</a:t>
            </a:r>
            <a:r>
              <a:rPr lang="ru-RU" sz="1800" b="1" dirty="0"/>
              <a:t>»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D63AE7-38A1-426C-94A6-907343222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6" y="305683"/>
            <a:ext cx="1557561" cy="740480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35ADD421-BA47-41EE-867B-A14836C00869}"/>
              </a:ext>
            </a:extLst>
          </p:cNvPr>
          <p:cNvSpPr txBox="1">
            <a:spLocks noChangeArrowheads="1"/>
          </p:cNvSpPr>
          <p:nvPr/>
        </p:nvSpPr>
        <p:spPr>
          <a:xfrm>
            <a:off x="654050" y="5375275"/>
            <a:ext cx="8208963" cy="99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ru-RU" b="1" dirty="0"/>
              <a:t>Студент: Кулешов Олег Сергеевич</a:t>
            </a:r>
          </a:p>
          <a:p>
            <a:pPr algn="l">
              <a:defRPr/>
            </a:pPr>
            <a:r>
              <a:rPr lang="ru-RU" b="1" dirty="0"/>
              <a:t>Научный руководитель: Аброскин Дмитрий Александрович </a:t>
            </a:r>
          </a:p>
          <a:p>
            <a:pPr>
              <a:defRPr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39927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F9F88E-7E0A-4E87-B0E6-9B2CF7C56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1500" y="3005265"/>
            <a:ext cx="10782300" cy="3636835"/>
          </a:xfrm>
        </p:spPr>
        <p:txBody>
          <a:bodyPr>
            <a:normAutofit fontScale="92500" lnSpcReduction="20000"/>
          </a:bodyPr>
          <a:lstStyle/>
          <a:p>
            <a:r>
              <a:rPr lang="ru-RU" sz="3200" b="1" dirty="0"/>
              <a:t>Задачи: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200" dirty="0"/>
              <a:t>Анализ предметной области и технологий веб-сайтов.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200" dirty="0"/>
              <a:t>Исследование сайтов компаний компьютерного сервиса.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200" dirty="0"/>
              <a:t>Обоснование выбора ПО и инструментов.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200" dirty="0"/>
              <a:t>Формулировка функциональных и технических требований.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200" dirty="0"/>
              <a:t>Разработка дизайна и интерфейса с учетом юзабилити.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200" dirty="0"/>
              <a:t>Реализация веб-сайта (HTML5, CSS3, JavaScript).</a:t>
            </a:r>
          </a:p>
          <a:p>
            <a:pPr marL="514350" indent="-514350" algn="l">
              <a:buFont typeface="+mj-lt"/>
              <a:buAutoNum type="arabicPeriod"/>
            </a:pPr>
            <a:r>
              <a:rPr lang="ru-RU" sz="3200" dirty="0"/>
              <a:t>Тестирование и оптимизация.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14B31C-3F50-4204-A601-92AF1D5A806A}"/>
              </a:ext>
            </a:extLst>
          </p:cNvPr>
          <p:cNvSpPr txBox="1">
            <a:spLocks noChangeArrowheads="1"/>
          </p:cNvSpPr>
          <p:nvPr/>
        </p:nvSpPr>
        <p:spPr>
          <a:xfrm>
            <a:off x="1847850" y="71021"/>
            <a:ext cx="8496300" cy="9810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endParaRPr lang="ru-RU" sz="18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4DA916-19E7-4258-B466-97FB5FEF0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6" y="305683"/>
            <a:ext cx="1557561" cy="7404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A8DD75-179E-40D2-AB24-D6460B4E29C4}"/>
              </a:ext>
            </a:extLst>
          </p:cNvPr>
          <p:cNvSpPr txBox="1"/>
          <p:nvPr/>
        </p:nvSpPr>
        <p:spPr>
          <a:xfrm>
            <a:off x="4705350" y="305683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Цель и задачи:</a:t>
            </a: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054DA10C-5EA6-46D6-A2FD-C1ED1392FB52}"/>
              </a:ext>
            </a:extLst>
          </p:cNvPr>
          <p:cNvSpPr txBox="1">
            <a:spLocks/>
          </p:cNvSpPr>
          <p:nvPr/>
        </p:nvSpPr>
        <p:spPr>
          <a:xfrm>
            <a:off x="1847850" y="1281733"/>
            <a:ext cx="8629646" cy="21472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b="1" dirty="0">
                <a:solidFill>
                  <a:srgbClr val="212529"/>
                </a:solidFill>
                <a:latin typeface="-apple-system"/>
              </a:rPr>
              <a:t>Цель:  </a:t>
            </a:r>
            <a:r>
              <a:rPr lang="ru-RU" sz="3000" b="0" i="0" dirty="0">
                <a:solidFill>
                  <a:srgbClr val="212529"/>
                </a:solidFill>
                <a:effectLst/>
                <a:latin typeface="-apple-system"/>
              </a:rPr>
              <a:t>Разработка многостраничного статического веб-сайта для компании, предоставляющей услуги по ремонту и обслуживанию компьютерной техники.</a:t>
            </a:r>
          </a:p>
          <a:p>
            <a:br>
              <a:rPr lang="ru-RU" sz="2400" dirty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2960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F26B1-29AE-4704-BA09-13C34C6E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6216B-F1B2-4C30-9FF7-084770BD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2275"/>
          </a:xfrm>
        </p:spPr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В условиях высокой конкуренции на рынке компьютерных услуг, наличие эффективного веб-сайта становится ключевым фактором для привлечения клиентов, что определяет актуальность данной работы.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B7BD6F-B3F7-46A4-BC14-56A5DEEAF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6" y="305683"/>
            <a:ext cx="1557561" cy="7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04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F26B1-29AE-4704-BA09-13C34C6E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 и предмет исследования: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6216B-F1B2-4C30-9FF7-084770BD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22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Объект: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Процесс разработки веб-сайта для компании компьютерного сервиса.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12529"/>
                </a:solidFill>
                <a:effectLst/>
                <a:latin typeface="-apple-system"/>
              </a:rPr>
              <a:t>Предмет:</a:t>
            </a:r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 Технологии и методы создания статического веб-сайта.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B7BD6F-B3F7-46A4-BC14-56A5DEEAF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6" y="305683"/>
            <a:ext cx="1557561" cy="7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29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F26B1-29AE-4704-BA09-13C34C6E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реализации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6216B-F1B2-4C30-9FF7-084770BD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2275"/>
          </a:xfrm>
        </p:spPr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Реализация проекта началась с выбора подходящих инструментов: среды разработки, языков программирования и графического редактора для создания интерфейса.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B7BD6F-B3F7-46A4-BC14-56A5DEEAF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6" y="305683"/>
            <a:ext cx="1557561" cy="7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3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F26B1-29AE-4704-BA09-13C34C6E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Методы реализации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16216B-F1B2-4C30-9FF7-084770BD8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2275"/>
          </a:xfrm>
        </p:spPr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-apple-system"/>
              </a:rPr>
              <a:t>Реализация проекта началась с выбора подходящих инструментов: среды разработки, языков программирования и графического редактора для создания интерфейса.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B7BD6F-B3F7-46A4-BC14-56A5DEEAF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496" y="305683"/>
            <a:ext cx="1557561" cy="7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6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80FCAD-B828-48F1-8C4F-3F80FF29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56325F-3371-46AB-8EEA-7BF0448F3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0665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202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Times New Roman</vt:lpstr>
      <vt:lpstr>Тема Office</vt:lpstr>
      <vt:lpstr>Курсовой проект</vt:lpstr>
      <vt:lpstr>Презентация PowerPoint</vt:lpstr>
      <vt:lpstr>Актуальность:</vt:lpstr>
      <vt:lpstr>Объект и предмет исследования:</vt:lpstr>
      <vt:lpstr>Методы реализации задачи</vt:lpstr>
      <vt:lpstr>Методы реализации задачи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Student</dc:creator>
  <cp:lastModifiedBy>Student</cp:lastModifiedBy>
  <cp:revision>5</cp:revision>
  <dcterms:created xsi:type="dcterms:W3CDTF">2025-05-12T07:10:42Z</dcterms:created>
  <dcterms:modified xsi:type="dcterms:W3CDTF">2025-05-12T07:40:07Z</dcterms:modified>
</cp:coreProperties>
</file>