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5143500" type="screen16x9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ED5DE1-62A2-4556-9B5C-86CBE8931A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C24E43-3BB6-4E36-8A41-19173B504E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2BA6D3-30A6-45C3-B3B5-8E50A80653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3E99D1-4B04-4D3E-AD41-C6B521C865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D87A6D-F3BB-49B1-BD69-6B6C68902C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C1393D7-ABD3-4E82-B0F7-9BDA56EAF6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A5A8A5-6BC7-4288-A5B0-40A64FE87B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20BB1E2-8398-45C2-84F0-5C4E2570EA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33FC73B-9889-4A35-A28A-764B483F01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D4B475-C156-4585-B639-7B5E823F45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6BABC9-A817-47BD-86D6-CFA6E1D059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2" indent="-214312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7.07.17"/>
  <p:tag name="AS_TITLE" val="Aspose.Slides for .NET 4.0"/>
  <p:tag name="AS_VERSION" val="17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(16:9)</PresentationFormat>
  <Paragraphs>2</Paragraphs>
  <Slides>2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Click to edit Master title style</vt:lpstr>
    </vt:vector>
  </TitlesOfParts>
  <LinksUpToDate>0</LinksUpToDate>
  <SharedDoc>0</SharedDoc>
  <HyperlinksChanged>0</HyperlinksChanged>
  <Application>Aspose.Slides for .NET</Application>
  <AppVersion>17.0700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2023-11-02T09:27:59.117</cp:lastPrinted>
  <dcterms:created xsi:type="dcterms:W3CDTF">2023-11-02T07:27:59Z</dcterms:created>
  <dcterms:modified xsi:type="dcterms:W3CDTF">2023-11-02T07:27:59Z</dcterms:modified>
</cp:coreProperties>
</file>