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9"/>
  </p:notesMasterIdLst>
  <p:handoutMasterIdLst>
    <p:handoutMasterId r:id="rId10"/>
  </p:handoutMasterIdLst>
  <p:sldIdLst>
    <p:sldId id="256" r:id="rId5"/>
    <p:sldId id="278" r:id="rId6"/>
    <p:sldId id="279" r:id="rId7"/>
    <p:sldId id="280" r:id="rId8"/>
  </p:sldIdLst>
  <p:sldSz cx="12192000" cy="6858000"/>
  <p:notesSz cx="6858000" cy="9144000"/>
  <p:defaultTextStyle>
    <a:defPPr rtl="0">
      <a:defRPr lang="id-ID"/>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6395" autoAdjust="0"/>
  </p:normalViewPr>
  <p:slideViewPr>
    <p:cSldViewPr snapToGrid="0">
      <p:cViewPr varScale="1">
        <p:scale>
          <a:sx n="79" d="100"/>
          <a:sy n="79" d="100"/>
        </p:scale>
        <p:origin x="-30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dirty="0"/>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9FC383-700F-48AB-8062-496BEF11E511}" type="datetime1">
              <a:rPr lang="id-ID" smtClean="0"/>
              <a:pPr rtl="0"/>
              <a:t>20/12/2019</a:t>
            </a:fld>
            <a:endParaRPr lang="id-ID"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dirty="0"/>
          </a:p>
        </p:txBody>
      </p:sp>
      <p:sp>
        <p:nvSpPr>
          <p:cNvPr id="5" name="Tempat Penampung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id-ID" smtClean="0"/>
              <a:pPr rtl="0"/>
              <a:t>‹#›</a:t>
            </a:fld>
            <a:endParaRPr lang="id-ID" dirty="0"/>
          </a:p>
        </p:txBody>
      </p:sp>
    </p:spTree>
    <p:extLst>
      <p:ext uri="{BB962C8B-B14F-4D97-AF65-F5344CB8AC3E}">
        <p14:creationId xmlns:p14="http://schemas.microsoft.com/office/powerpoint/2010/main" xmlns=""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dirty="0"/>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29C7E-196C-4D08-84B5-8719B79BEB02}" type="datetime1">
              <a:rPr lang="id-ID" smtClean="0"/>
              <a:pPr/>
              <a:t>20/12/2019</a:t>
            </a:fld>
            <a:endParaRPr lang="id-ID" dirty="0"/>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dirty="0"/>
          </a:p>
        </p:txBody>
      </p:sp>
      <p:sp>
        <p:nvSpPr>
          <p:cNvPr id="5" name="Tempat Penampung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dirty="0"/>
              <a:t>Klik untuk mengedit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6" name="Tempat Penampung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dirty="0"/>
          </a:p>
        </p:txBody>
      </p:sp>
      <p:sp>
        <p:nvSpPr>
          <p:cNvPr id="7" name="Tempat Penampung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d-ID" noProof="0" smtClean="0"/>
              <a:pPr rtl="0"/>
              <a:t>‹#›</a:t>
            </a:fld>
            <a:endParaRPr lang="id-ID" noProof="0" dirty="0"/>
          </a:p>
        </p:txBody>
      </p:sp>
    </p:spTree>
    <p:extLst>
      <p:ext uri="{BB962C8B-B14F-4D97-AF65-F5344CB8AC3E}">
        <p14:creationId xmlns:p14="http://schemas.microsoft.com/office/powerpoint/2010/main" xmlns=""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4B725628-3A68-42F4-BA86-981817953149}" type="slidenum">
              <a:rPr lang="id-ID" smtClean="0"/>
              <a:pPr rtl="0"/>
              <a:t>1</a:t>
            </a:fld>
            <a:endParaRPr lang="id-ID" dirty="0"/>
          </a:p>
        </p:txBody>
      </p:sp>
    </p:spTree>
    <p:extLst>
      <p:ext uri="{BB962C8B-B14F-4D97-AF65-F5344CB8AC3E}">
        <p14:creationId xmlns:p14="http://schemas.microsoft.com/office/powerpoint/2010/main" xmlns=""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10" name="Persegi panjang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n-US" noProof="0" smtClean="0"/>
              <a:t>Click to edit Master title style</a:t>
            </a:r>
            <a:endParaRPr lang="id-ID" noProof="0" dirty="0"/>
          </a:p>
        </p:txBody>
      </p:sp>
      <p:sp>
        <p:nvSpPr>
          <p:cNvPr id="3" name="Subjudul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smtClean="0"/>
              <a:t>Click to edit Master subtitle style</a:t>
            </a:r>
            <a:endParaRPr lang="id-ID" noProof="0" dirty="0"/>
          </a:p>
        </p:txBody>
      </p:sp>
      <p:sp>
        <p:nvSpPr>
          <p:cNvPr id="4" name="Tampungan Tanggal 3"/>
          <p:cNvSpPr>
            <a:spLocks noGrp="1"/>
          </p:cNvSpPr>
          <p:nvPr>
            <p:ph type="dt" sz="half" idx="10"/>
          </p:nvPr>
        </p:nvSpPr>
        <p:spPr/>
        <p:txBody>
          <a:bodyPr rtlCol="0"/>
          <a:lstStyle>
            <a:lvl1pPr algn="l">
              <a:defRPr/>
            </a:lvl1pPr>
          </a:lstStyle>
          <a:p>
            <a:pPr rtl="0"/>
            <a:fld id="{4EC8B69B-58BC-479E-AC6D-DE530D5159C6}" type="datetime1">
              <a:rPr lang="id-ID" noProof="0" smtClean="0"/>
              <a:pPr rtl="0"/>
              <a:t>20/12/2019</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cxnSp>
        <p:nvCxnSpPr>
          <p:cNvPr id="8" name="Konektor Luru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en-US" noProof="0" smtClean="0"/>
              <a:t>Click to edit Master title style</a:t>
            </a:r>
            <a:endParaRPr lang="id-ID" noProof="0" dirty="0"/>
          </a:p>
        </p:txBody>
      </p:sp>
      <p:sp>
        <p:nvSpPr>
          <p:cNvPr id="3" name="Tempat Penampung Teks Vertikal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4" name="Tampungan Tanggal 3"/>
          <p:cNvSpPr>
            <a:spLocks noGrp="1"/>
          </p:cNvSpPr>
          <p:nvPr>
            <p:ph type="dt" sz="half" idx="10"/>
          </p:nvPr>
        </p:nvSpPr>
        <p:spPr/>
        <p:txBody>
          <a:bodyPr rtlCol="0"/>
          <a:lstStyle/>
          <a:p>
            <a:pPr rtl="0"/>
            <a:fld id="{EC6B473E-EB21-483B-8B79-A5CE521A83A7}" type="datetime1">
              <a:rPr lang="id-ID" noProof="0" smtClean="0"/>
              <a:pPr rtl="0"/>
              <a:t>20/12/2019</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ks dan Judul Vertikal">
    <p:spTree>
      <p:nvGrpSpPr>
        <p:cNvPr id="1" name=""/>
        <p:cNvGrpSpPr/>
        <p:nvPr/>
      </p:nvGrpSpPr>
      <p:grpSpPr>
        <a:xfrm>
          <a:off x="0" y="0"/>
          <a:ext cx="0" cy="0"/>
          <a:chOff x="0" y="0"/>
          <a:chExt cx="0" cy="0"/>
        </a:xfrm>
      </p:grpSpPr>
      <p:sp>
        <p:nvSpPr>
          <p:cNvPr id="2" name="Judul Vertikal 1"/>
          <p:cNvSpPr>
            <a:spLocks noGrp="1"/>
          </p:cNvSpPr>
          <p:nvPr>
            <p:ph type="title" orient="vert"/>
          </p:nvPr>
        </p:nvSpPr>
        <p:spPr>
          <a:xfrm>
            <a:off x="8724901" y="762000"/>
            <a:ext cx="2628900" cy="5410200"/>
          </a:xfrm>
        </p:spPr>
        <p:txBody>
          <a:bodyPr vert="eaVert" lIns="45720" tIns="91440" rIns="45720" bIns="91440" rtlCol="0"/>
          <a:lstStyle/>
          <a:p>
            <a:pPr rtl="0"/>
            <a:r>
              <a:rPr lang="en-US" noProof="0" smtClean="0"/>
              <a:t>Click to edit Master title style</a:t>
            </a:r>
            <a:endParaRPr lang="id-ID" noProof="0" dirty="0"/>
          </a:p>
        </p:txBody>
      </p:sp>
      <p:sp>
        <p:nvSpPr>
          <p:cNvPr id="3" name="Tempat Penampung Teks Vertikal 2"/>
          <p:cNvSpPr>
            <a:spLocks noGrp="1"/>
          </p:cNvSpPr>
          <p:nvPr>
            <p:ph type="body" orient="vert" idx="1"/>
          </p:nvPr>
        </p:nvSpPr>
        <p:spPr>
          <a:xfrm>
            <a:off x="990601" y="762000"/>
            <a:ext cx="7581900" cy="54102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4" name="Tampungan Tanggal 3"/>
          <p:cNvSpPr>
            <a:spLocks noGrp="1"/>
          </p:cNvSpPr>
          <p:nvPr>
            <p:ph type="dt" sz="half" idx="10"/>
          </p:nvPr>
        </p:nvSpPr>
        <p:spPr/>
        <p:txBody>
          <a:bodyPr rtlCol="0"/>
          <a:lstStyle/>
          <a:p>
            <a:pPr rtl="0"/>
            <a:fld id="{01C35AEE-1BEC-4960-8B00-A7BCA261B470}" type="datetime1">
              <a:rPr lang="id-ID" noProof="0" smtClean="0"/>
              <a:pPr rtl="0"/>
              <a:t>20/12/2019</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cxnSp>
        <p:nvCxnSpPr>
          <p:cNvPr id="7" name="Konektor Lurus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en-US" noProof="0" smtClean="0"/>
              <a:t>Click to edit Master title style</a:t>
            </a:r>
            <a:endParaRPr lang="id-ID" noProof="0" dirty="0"/>
          </a:p>
        </p:txBody>
      </p:sp>
      <p:sp>
        <p:nvSpPr>
          <p:cNvPr id="3" name="Tempat Penampung Konten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4" name="Tampungan Tanggal 3"/>
          <p:cNvSpPr>
            <a:spLocks noGrp="1"/>
          </p:cNvSpPr>
          <p:nvPr>
            <p:ph type="dt" sz="half" idx="10"/>
          </p:nvPr>
        </p:nvSpPr>
        <p:spPr/>
        <p:txBody>
          <a:bodyPr rtlCol="0"/>
          <a:lstStyle/>
          <a:p>
            <a:pPr rtl="0"/>
            <a:fld id="{830275BC-0A0C-4B13-B4E9-5B0A17CD6B2D}" type="datetime1">
              <a:rPr lang="id-ID" noProof="0" smtClean="0"/>
              <a:pPr rtl="0"/>
              <a:t>20/12/2019</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sp>
        <p:nvSpPr>
          <p:cNvPr id="9" name="Persegi panjang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Judul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n-US" noProof="0" smtClean="0"/>
              <a:t>Click to edit Master title style</a:t>
            </a:r>
            <a:endParaRPr lang="id-ID" noProof="0" dirty="0"/>
          </a:p>
        </p:txBody>
      </p:sp>
      <p:sp>
        <p:nvSpPr>
          <p:cNvPr id="3" name="Tempat Penampung Teks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Tampungan Tanggal 3"/>
          <p:cNvSpPr>
            <a:spLocks noGrp="1"/>
          </p:cNvSpPr>
          <p:nvPr>
            <p:ph type="dt" sz="half" idx="10"/>
          </p:nvPr>
        </p:nvSpPr>
        <p:spPr/>
        <p:txBody>
          <a:bodyPr rtlCol="0"/>
          <a:lstStyle/>
          <a:p>
            <a:pPr rtl="0"/>
            <a:fld id="{5DDD1EE7-99EF-4E40-9C2E-8C499EA9BBC6}" type="datetime1">
              <a:rPr lang="id-ID" noProof="0" smtClean="0"/>
              <a:pPr rtl="0"/>
              <a:t>20/12/2019</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cxnSp>
        <p:nvCxnSpPr>
          <p:cNvPr id="8" name="Konektor Luru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p:cNvSpPr>
            <a:spLocks noGrp="1"/>
          </p:cNvSpPr>
          <p:nvPr>
            <p:ph type="title"/>
          </p:nvPr>
        </p:nvSpPr>
        <p:spPr>
          <a:xfrm>
            <a:off x="1024128" y="585216"/>
            <a:ext cx="9720072" cy="1499616"/>
          </a:xfrm>
        </p:spPr>
        <p:txBody>
          <a:bodyPr rtlCol="0"/>
          <a:lstStyle/>
          <a:p>
            <a:pPr rtl="0"/>
            <a:r>
              <a:rPr lang="en-US" noProof="0" smtClean="0"/>
              <a:t>Click to edit Master title style</a:t>
            </a:r>
            <a:endParaRPr lang="id-ID" noProof="0" dirty="0"/>
          </a:p>
        </p:txBody>
      </p:sp>
      <p:sp>
        <p:nvSpPr>
          <p:cNvPr id="3" name="Tempat Penampung Konten 2"/>
          <p:cNvSpPr>
            <a:spLocks noGrp="1"/>
          </p:cNvSpPr>
          <p:nvPr>
            <p:ph sz="half" idx="1"/>
          </p:nvPr>
        </p:nvSpPr>
        <p:spPr>
          <a:xfrm>
            <a:off x="1024127"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4" name="Tempat Penampung Konten 3"/>
          <p:cNvSpPr>
            <a:spLocks noGrp="1"/>
          </p:cNvSpPr>
          <p:nvPr>
            <p:ph sz="half" idx="2"/>
          </p:nvPr>
        </p:nvSpPr>
        <p:spPr>
          <a:xfrm>
            <a:off x="5989320"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5" name="Tampungan Tanggal 4"/>
          <p:cNvSpPr>
            <a:spLocks noGrp="1"/>
          </p:cNvSpPr>
          <p:nvPr>
            <p:ph type="dt" sz="half" idx="10"/>
          </p:nvPr>
        </p:nvSpPr>
        <p:spPr/>
        <p:txBody>
          <a:bodyPr rtlCol="0"/>
          <a:lstStyle/>
          <a:p>
            <a:pPr rtl="0"/>
            <a:fld id="{3BAF0B12-21C9-4110-8107-A82B7D695C39}" type="datetime1">
              <a:rPr lang="id-ID" noProof="0" smtClean="0"/>
              <a:pPr rtl="0"/>
              <a:t>20/12/2019</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Judul 9"/>
          <p:cNvSpPr>
            <a:spLocks noGrp="1"/>
          </p:cNvSpPr>
          <p:nvPr>
            <p:ph type="title"/>
          </p:nvPr>
        </p:nvSpPr>
        <p:spPr/>
        <p:txBody>
          <a:bodyPr rtlCol="0"/>
          <a:lstStyle/>
          <a:p>
            <a:pPr rtl="0"/>
            <a:r>
              <a:rPr lang="en-US" noProof="0" smtClean="0"/>
              <a:t>Click to edit Master title style</a:t>
            </a:r>
            <a:endParaRPr lang="id-ID" noProof="0" dirty="0"/>
          </a:p>
        </p:txBody>
      </p:sp>
      <p:sp>
        <p:nvSpPr>
          <p:cNvPr id="3" name="Tempat Penampung Teks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Tempat Penampung Konten 3"/>
          <p:cNvSpPr>
            <a:spLocks noGrp="1"/>
          </p:cNvSpPr>
          <p:nvPr>
            <p:ph sz="half" idx="2"/>
          </p:nvPr>
        </p:nvSpPr>
        <p:spPr>
          <a:xfrm>
            <a:off x="1024128"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5" name="Tempat Penampung Teks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smtClean="0"/>
              <a:t>Click to edit Master text styles</a:t>
            </a:r>
          </a:p>
        </p:txBody>
      </p:sp>
      <p:sp>
        <p:nvSpPr>
          <p:cNvPr id="6" name="Tempat Penampung Konten 5"/>
          <p:cNvSpPr>
            <a:spLocks noGrp="1"/>
          </p:cNvSpPr>
          <p:nvPr>
            <p:ph sz="quarter" idx="4"/>
          </p:nvPr>
        </p:nvSpPr>
        <p:spPr>
          <a:xfrm>
            <a:off x="5990888"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7" name="Tampungan Tanggal 6"/>
          <p:cNvSpPr>
            <a:spLocks noGrp="1"/>
          </p:cNvSpPr>
          <p:nvPr>
            <p:ph type="dt" sz="half" idx="10"/>
          </p:nvPr>
        </p:nvSpPr>
        <p:spPr/>
        <p:txBody>
          <a:bodyPr rtlCol="0"/>
          <a:lstStyle/>
          <a:p>
            <a:pPr rtl="0"/>
            <a:fld id="{19B3F078-69C1-4024-9F4A-CE27834A5D35}" type="datetime1">
              <a:rPr lang="id-ID" noProof="0" smtClean="0"/>
              <a:pPr rtl="0"/>
              <a:t>20/12/2019</a:t>
            </a:fld>
            <a:endParaRPr lang="id-ID" noProof="0" dirty="0"/>
          </a:p>
        </p:txBody>
      </p:sp>
      <p:sp>
        <p:nvSpPr>
          <p:cNvPr id="8" name="Tampungan Kaki 7"/>
          <p:cNvSpPr>
            <a:spLocks noGrp="1"/>
          </p:cNvSpPr>
          <p:nvPr>
            <p:ph type="ftr" sz="quarter" idx="11"/>
          </p:nvPr>
        </p:nvSpPr>
        <p:spPr/>
        <p:txBody>
          <a:bodyPr rtlCol="0"/>
          <a:lstStyle/>
          <a:p>
            <a:pPr rtl="0"/>
            <a:endParaRPr lang="id-ID" noProof="0" dirty="0"/>
          </a:p>
        </p:txBody>
      </p:sp>
      <p:sp>
        <p:nvSpPr>
          <p:cNvPr id="9" name="Tempat Penampung Nomor Slide 8"/>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p>
            <a:pPr rtl="0"/>
            <a:r>
              <a:rPr lang="en-US" noProof="0" smtClean="0"/>
              <a:t>Click to edit Master title style</a:t>
            </a:r>
            <a:endParaRPr lang="id-ID" noProof="0" dirty="0"/>
          </a:p>
        </p:txBody>
      </p:sp>
      <p:sp>
        <p:nvSpPr>
          <p:cNvPr id="3" name="Tampungan Tanggal 2"/>
          <p:cNvSpPr>
            <a:spLocks noGrp="1"/>
          </p:cNvSpPr>
          <p:nvPr>
            <p:ph type="dt" sz="half" idx="10"/>
          </p:nvPr>
        </p:nvSpPr>
        <p:spPr/>
        <p:txBody>
          <a:bodyPr rtlCol="0"/>
          <a:lstStyle/>
          <a:p>
            <a:pPr rtl="0"/>
            <a:fld id="{EDD27A71-F676-4BF7-98F8-202CF3B68CCA}" type="datetime1">
              <a:rPr lang="id-ID" noProof="0" smtClean="0"/>
              <a:pPr rtl="0"/>
              <a:t>20/12/2019</a:t>
            </a:fld>
            <a:endParaRPr lang="id-ID" noProof="0" dirty="0"/>
          </a:p>
        </p:txBody>
      </p:sp>
      <p:sp>
        <p:nvSpPr>
          <p:cNvPr id="4" name="Tampungan Kaki 3"/>
          <p:cNvSpPr>
            <a:spLocks noGrp="1"/>
          </p:cNvSpPr>
          <p:nvPr>
            <p:ph type="ftr" sz="quarter" idx="11"/>
          </p:nvPr>
        </p:nvSpPr>
        <p:spPr/>
        <p:txBody>
          <a:bodyPr rtlCol="0"/>
          <a:lstStyle/>
          <a:p>
            <a:pPr rtl="0"/>
            <a:endParaRPr lang="id-ID" noProof="0" dirty="0"/>
          </a:p>
        </p:txBody>
      </p:sp>
      <p:sp>
        <p:nvSpPr>
          <p:cNvPr id="5" name="Tempat Penampung Nomor Slide 4"/>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rtlCol="0"/>
          <a:lstStyle/>
          <a:p>
            <a:pPr rtl="0"/>
            <a:fld id="{C4DDFA41-C3DE-44E6-A917-4B6ADC29169F}" type="datetime1">
              <a:rPr lang="id-ID" noProof="0" smtClean="0"/>
              <a:pPr rtl="0"/>
              <a:t>20/12/2019</a:t>
            </a:fld>
            <a:endParaRPr lang="id-ID" noProof="0" dirty="0"/>
          </a:p>
        </p:txBody>
      </p:sp>
      <p:sp>
        <p:nvSpPr>
          <p:cNvPr id="3" name="Tampungan Kaki 2"/>
          <p:cNvSpPr>
            <a:spLocks noGrp="1"/>
          </p:cNvSpPr>
          <p:nvPr>
            <p:ph type="ftr" sz="quarter" idx="11"/>
          </p:nvPr>
        </p:nvSpPr>
        <p:spPr/>
        <p:txBody>
          <a:bodyPr rtlCol="0"/>
          <a:lstStyle/>
          <a:p>
            <a:pPr rtl="0"/>
            <a:endParaRPr lang="id-ID" noProof="0" dirty="0"/>
          </a:p>
        </p:txBody>
      </p:sp>
      <p:sp>
        <p:nvSpPr>
          <p:cNvPr id="4" name="Tempat Penampung Nomor Slide 3"/>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8" name="Judul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smtClean="0"/>
              <a:t>Click to edit Master title style</a:t>
            </a:r>
            <a:endParaRPr lang="id-ID" noProof="0" dirty="0"/>
          </a:p>
        </p:txBody>
      </p:sp>
      <p:sp>
        <p:nvSpPr>
          <p:cNvPr id="3" name="Tempat Penampung Konten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id-ID" noProof="0" dirty="0"/>
          </a:p>
        </p:txBody>
      </p:sp>
      <p:sp>
        <p:nvSpPr>
          <p:cNvPr id="4" name="Tempat Penampung Teks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Tampungan Tanggal 4"/>
          <p:cNvSpPr>
            <a:spLocks noGrp="1"/>
          </p:cNvSpPr>
          <p:nvPr>
            <p:ph type="dt" sz="half" idx="10"/>
          </p:nvPr>
        </p:nvSpPr>
        <p:spPr/>
        <p:txBody>
          <a:bodyPr rtlCol="0"/>
          <a:lstStyle/>
          <a:p>
            <a:pPr rtl="0"/>
            <a:fld id="{1417717A-C20D-4FE5-8D6B-7D0B7348C88F}" type="datetime1">
              <a:rPr lang="id-ID" noProof="0" smtClean="0"/>
              <a:pPr rtl="0"/>
              <a:t>20/12/2019</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4FAB73BC-B049-4115-A692-8D63A059BFB8}" type="slidenum">
              <a:rPr lang="id-ID" noProof="0" smtClean="0"/>
              <a:pPr rtl="0"/>
              <a:t>‹#›</a:t>
            </a:fld>
            <a:endParaRPr lang="id-ID"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n-US" noProof="0" smtClean="0"/>
              <a:t>Click to edit Master title style</a:t>
            </a:r>
            <a:endParaRPr lang="id-ID" noProof="0" dirty="0"/>
          </a:p>
        </p:txBody>
      </p:sp>
      <p:sp>
        <p:nvSpPr>
          <p:cNvPr id="3" name="Tampungan Gamba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id-ID" noProof="0" dirty="0"/>
          </a:p>
        </p:txBody>
      </p:sp>
      <p:sp>
        <p:nvSpPr>
          <p:cNvPr id="4" name="Tempat Penampung Teks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Tampungan Tanggal 4"/>
          <p:cNvSpPr>
            <a:spLocks noGrp="1"/>
          </p:cNvSpPr>
          <p:nvPr>
            <p:ph type="dt" sz="half" idx="10"/>
          </p:nvPr>
        </p:nvSpPr>
        <p:spPr/>
        <p:txBody>
          <a:bodyPr rtlCol="0"/>
          <a:lstStyle/>
          <a:p>
            <a:pPr rtl="0"/>
            <a:fld id="{DDF6E67E-9BE0-43D3-9EE1-F9BFEDADA177}" type="datetime1">
              <a:rPr lang="id-ID" noProof="0" smtClean="0"/>
              <a:pPr rtl="0"/>
              <a:t>20/12/2019</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867E5644-1E61-4311-A31E-84CB9C7AA8A9}" type="slidenum">
              <a:rPr lang="id-ID" noProof="0" smtClean="0"/>
              <a:pPr rtl="0"/>
              <a:t>‹#›</a:t>
            </a:fld>
            <a:endParaRPr lang="id-ID" noProof="0" dirty="0"/>
          </a:p>
        </p:txBody>
      </p:sp>
      <p:cxnSp>
        <p:nvCxnSpPr>
          <p:cNvPr id="8" name="Konektor Luru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d-ID" noProof="0" dirty="0"/>
              <a:t>Klik untuk mengedit gaya judul Master</a:t>
            </a:r>
          </a:p>
        </p:txBody>
      </p:sp>
      <p:sp>
        <p:nvSpPr>
          <p:cNvPr id="3" name="Tempat Penampung Teks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d-ID" noProof="0" dirty="0"/>
              <a:t>Klik untuk mengedit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4" name="Tampungan Tanggal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B7F01476-4EA2-4A1D-A00C-859371E11531}" type="datetime1">
              <a:rPr lang="id-ID" noProof="0" smtClean="0"/>
              <a:pPr rtl="0"/>
              <a:t>20/12/2019</a:t>
            </a:fld>
            <a:endParaRPr lang="id-ID" noProof="0" dirty="0"/>
          </a:p>
        </p:txBody>
      </p:sp>
      <p:sp>
        <p:nvSpPr>
          <p:cNvPr id="5" name="Tampungan Kaki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d-ID" noProof="0" dirty="0"/>
          </a:p>
        </p:txBody>
      </p:sp>
      <p:sp>
        <p:nvSpPr>
          <p:cNvPr id="6" name="Tempat Penampung Nomor Slid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d-ID" noProof="0" smtClean="0"/>
              <a:pPr rtl="0"/>
              <a:t>‹#›</a:t>
            </a:fld>
            <a:endParaRPr lang="id-ID" noProof="0" dirty="0"/>
          </a:p>
        </p:txBody>
      </p:sp>
      <p:cxnSp>
        <p:nvCxnSpPr>
          <p:cNvPr id="7" name="Konektor Luru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Persegi panjang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dirty="0"/>
          </a:p>
        </p:txBody>
      </p:sp>
      <p:pic>
        <p:nvPicPr>
          <p:cNvPr id="5" name="Gambar 4">
            <a:extLst>
              <a:ext uri="{FF2B5EF4-FFF2-40B4-BE49-F238E27FC236}">
                <a16:creationId xmlns:a16="http://schemas.microsoft.com/office/drawing/2014/main" xmlns=""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Persegi panjang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id-ID" dirty="0"/>
          </a:p>
        </p:txBody>
      </p:sp>
      <p:sp>
        <p:nvSpPr>
          <p:cNvPr id="2" name="Judul 1">
            <a:extLst>
              <a:ext uri="{FF2B5EF4-FFF2-40B4-BE49-F238E27FC236}">
                <a16:creationId xmlns:a16="http://schemas.microsoft.com/office/drawing/2014/main" xmlns="" id="{DE3D84FB-5D02-47D2-98FD-4F01A02E2AEA}"/>
              </a:ext>
            </a:extLst>
          </p:cNvPr>
          <p:cNvSpPr>
            <a:spLocks noGrp="1"/>
          </p:cNvSpPr>
          <p:nvPr>
            <p:ph type="ctrTitle"/>
          </p:nvPr>
        </p:nvSpPr>
        <p:spPr>
          <a:xfrm>
            <a:off x="4309349" y="3429000"/>
            <a:ext cx="7501651" cy="1090938"/>
          </a:xfrm>
        </p:spPr>
        <p:txBody>
          <a:bodyPr rtlCol="0" anchor="b">
            <a:normAutofit fontScale="90000"/>
          </a:bodyPr>
          <a:lstStyle/>
          <a:p>
            <a:pPr algn="l"/>
            <a:r>
              <a:rPr lang="id-ID" dirty="0" smtClean="0">
                <a:solidFill>
                  <a:srgbClr val="FFFFFF"/>
                </a:solidFill>
              </a:rPr>
              <a:t>Encapsulation &amp; </a:t>
            </a:r>
            <a:br>
              <a:rPr lang="id-ID" dirty="0" smtClean="0">
                <a:solidFill>
                  <a:srgbClr val="FFFFFF"/>
                </a:solidFill>
              </a:rPr>
            </a:br>
            <a:r>
              <a:rPr lang="id-ID" dirty="0" smtClean="0">
                <a:solidFill>
                  <a:srgbClr val="FFFFFF"/>
                </a:solidFill>
              </a:rPr>
              <a:t>		</a:t>
            </a:r>
            <a:r>
              <a:rPr lang="id-ID" dirty="0" smtClean="0">
                <a:solidFill>
                  <a:schemeClr val="bg1"/>
                </a:solidFill>
              </a:rPr>
              <a:t>polymorphism</a:t>
            </a:r>
            <a:endParaRPr lang="id-ID" dirty="0">
              <a:solidFill>
                <a:schemeClr val="bg1"/>
              </a:solidFill>
            </a:endParaRPr>
          </a:p>
        </p:txBody>
      </p:sp>
      <p:sp>
        <p:nvSpPr>
          <p:cNvPr id="3" name="Subjudul 2">
            <a:extLst>
              <a:ext uri="{FF2B5EF4-FFF2-40B4-BE49-F238E27FC236}">
                <a16:creationId xmlns:a16="http://schemas.microsoft.com/office/drawing/2014/main" xmlns=""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id-ID" dirty="0" smtClean="0">
                <a:solidFill>
                  <a:srgbClr val="FFFFFF"/>
                </a:solidFill>
              </a:rPr>
              <a:t>Ilham Dwi Nugrha</a:t>
            </a:r>
            <a:endParaRPr lang="id-ID" dirty="0">
              <a:solidFill>
                <a:srgbClr val="FFFFFF"/>
              </a:solidFill>
            </a:endParaRPr>
          </a:p>
        </p:txBody>
      </p:sp>
      <p:cxnSp>
        <p:nvCxnSpPr>
          <p:cNvPr id="23" name="Konektor Lurus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Encapsulation</a:t>
            </a:r>
            <a:endParaRPr lang="id-ID" dirty="0"/>
          </a:p>
        </p:txBody>
      </p:sp>
      <p:sp>
        <p:nvSpPr>
          <p:cNvPr id="3" name="Content Placeholder 2"/>
          <p:cNvSpPr>
            <a:spLocks noGrp="1"/>
          </p:cNvSpPr>
          <p:nvPr>
            <p:ph idx="1"/>
          </p:nvPr>
        </p:nvSpPr>
        <p:spPr/>
        <p:txBody>
          <a:bodyPr/>
          <a:lstStyle/>
          <a:p>
            <a:r>
              <a:rPr lang="id-ID" dirty="0" smtClean="0"/>
              <a:t>Dalam OOP kita sering mendengar istilah </a:t>
            </a:r>
            <a:r>
              <a:rPr lang="id-ID" i="1" dirty="0" smtClean="0"/>
              <a:t>encapsulation</a:t>
            </a:r>
            <a:r>
              <a:rPr lang="id-ID" dirty="0" smtClean="0"/>
              <a:t> (pembungkusan), di mana data dibungkus dengan modifier private agar tidak bisa diakses secara langsung dari luar class</a:t>
            </a:r>
            <a:r>
              <a:rPr lang="id-ID" dirty="0" smtClean="0"/>
              <a:t>.</a:t>
            </a:r>
            <a:endParaRPr lang="id-ID" dirty="0" smtClean="0"/>
          </a:p>
          <a:p>
            <a:r>
              <a:rPr lang="id-ID" dirty="0" smtClean="0"/>
              <a:t>Method </a:t>
            </a:r>
            <a:r>
              <a:rPr lang="id-ID" dirty="0" smtClean="0"/>
              <a:t>setter dan getter inilah yang akan membantu kita mengakses data tersebut</a:t>
            </a:r>
            <a:r>
              <a:rPr lang="id-ID" dirty="0" smtClean="0"/>
              <a:t>.</a:t>
            </a:r>
          </a:p>
          <a:p>
            <a:r>
              <a:rPr lang="id-ID" dirty="0" smtClean="0"/>
              <a:t>Method setter dan getter adalah dua method yang tugasnya untuk mengambil dan mengisi data ke dalam objek.</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harus dibuat seperti ini</a:t>
            </a:r>
            <a:r>
              <a:rPr lang="id-ID" dirty="0" smtClean="0"/>
              <a:t>?</a:t>
            </a:r>
            <a:endParaRPr lang="id-ID" dirty="0"/>
          </a:p>
        </p:txBody>
      </p:sp>
      <p:sp>
        <p:nvSpPr>
          <p:cNvPr id="3" name="Content Placeholder 2"/>
          <p:cNvSpPr>
            <a:spLocks noGrp="1"/>
          </p:cNvSpPr>
          <p:nvPr>
            <p:ph idx="1"/>
          </p:nvPr>
        </p:nvSpPr>
        <p:spPr/>
        <p:txBody>
          <a:bodyPr/>
          <a:lstStyle/>
          <a:p>
            <a:r>
              <a:rPr lang="id-ID" dirty="0" smtClean="0"/>
              <a:t>Karena : </a:t>
            </a:r>
          </a:p>
          <a:p>
            <a:pPr marL="457200" indent="-457200">
              <a:buFont typeface="+mj-lt"/>
              <a:buAutoNum type="arabicPeriod"/>
            </a:pPr>
            <a:r>
              <a:rPr lang="id-ID" dirty="0" smtClean="0"/>
              <a:t>Untuk </a:t>
            </a:r>
            <a:r>
              <a:rPr lang="id-ID" dirty="0" smtClean="0"/>
              <a:t>meningkatkan keamanan data;</a:t>
            </a:r>
          </a:p>
          <a:p>
            <a:pPr marL="457200" indent="-457200">
              <a:buFont typeface="+mj-lt"/>
              <a:buAutoNum type="arabicPeriod"/>
            </a:pPr>
            <a:r>
              <a:rPr lang="id-ID" dirty="0" smtClean="0"/>
              <a:t>Agar lebih mudah dalam mengontrol atribut dan dan method;</a:t>
            </a:r>
          </a:p>
          <a:p>
            <a:pPr marL="457200" indent="-457200">
              <a:buFont typeface="+mj-lt"/>
              <a:buAutoNum type="arabicPeriod"/>
            </a:pPr>
            <a:r>
              <a:rPr lang="id-ID" dirty="0" smtClean="0"/>
              <a:t>Class bisa kita buat menjadi </a:t>
            </a:r>
            <a:r>
              <a:rPr lang="id-ID" i="1" dirty="0" smtClean="0"/>
              <a:t>read-only</a:t>
            </a:r>
            <a:r>
              <a:rPr lang="id-ID" dirty="0" smtClean="0"/>
              <a:t> dan </a:t>
            </a:r>
            <a:r>
              <a:rPr lang="id-ID" i="1" dirty="0" smtClean="0"/>
              <a:t>write-only</a:t>
            </a:r>
            <a:r>
              <a:rPr lang="id-ID" dirty="0" smtClean="0"/>
              <a:t>;</a:t>
            </a:r>
          </a:p>
          <a:p>
            <a:pPr marL="457200" indent="-457200">
              <a:buFont typeface="+mj-lt"/>
              <a:buAutoNum type="arabicPeriod"/>
            </a:pPr>
            <a:r>
              <a:rPr lang="id-ID" dirty="0" smtClean="0"/>
              <a:t>dan </a:t>
            </a:r>
            <a:r>
              <a:rPr lang="id-ID" dirty="0" smtClean="0"/>
              <a:t>fleksibel , yaitu programmer </a:t>
            </a:r>
            <a:r>
              <a:rPr lang="id-ID" dirty="0" smtClean="0"/>
              <a:t>dapat mengganti sebagian dari kode tanpa harus takut berdampak pada kode yang lain.</a:t>
            </a:r>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polymorphism</a:t>
            </a:r>
            <a:endParaRPr lang="id-ID" dirty="0"/>
          </a:p>
        </p:txBody>
      </p:sp>
      <p:sp>
        <p:nvSpPr>
          <p:cNvPr id="3" name="Content Placeholder 2"/>
          <p:cNvSpPr>
            <a:spLocks noGrp="1"/>
          </p:cNvSpPr>
          <p:nvPr>
            <p:ph idx="1"/>
          </p:nvPr>
        </p:nvSpPr>
        <p:spPr/>
        <p:txBody>
          <a:bodyPr/>
          <a:lstStyle/>
          <a:p>
            <a:r>
              <a:rPr lang="id-ID" dirty="0" smtClean="0"/>
              <a:t>Kata polimorfisme berarti memiliki banyak bentuk. Dengan kata-kata sederhana, kita dapat mendefinisikan polimorfisme sebagai kemampuan pesan untuk ditampilkan dalam lebih dari satu bentuk</a:t>
            </a:r>
            <a:r>
              <a:rPr lang="id-ID" dirty="0" smtClean="0"/>
              <a:t>.</a:t>
            </a:r>
          </a:p>
          <a:p>
            <a:r>
              <a:rPr lang="id-ID" dirty="0" smtClean="0"/>
              <a:t>Contoh nyata polimorfisme dalam kehidupan </a:t>
            </a:r>
            <a:r>
              <a:rPr lang="id-ID" dirty="0" smtClean="0"/>
              <a:t>nyata : </a:t>
            </a:r>
            <a:r>
              <a:rPr lang="id-ID" dirty="0" smtClean="0"/>
              <a:t>Seseorang pada saat yang sama dapat memiliki karakteristik yang berbeda. Seperti seorang pria pada saat yang sama adalah seorang ayah, seorang suami, seorang karyawan. Jadi orang yang sama memiliki perilaku yang berbeda dalam situasi yang berbeda. Ini disebut polimorfisme.</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378848">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Office_36805483_TF22378848.potx" id="{315DF9DF-7883-443F-BC55-699020CC95FE}" vid="{05E41AFD-FB50-4736-BB3D-699F01D73886}"/>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tf22378848</Template>
  <TotalTime>0</TotalTime>
  <Words>120</Words>
  <Application>Microsoft Office PowerPoint</Application>
  <PresentationFormat>Custom</PresentationFormat>
  <Paragraphs>16</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tf22378848</vt:lpstr>
      <vt:lpstr>Encapsulation &amp;    polymorphism</vt:lpstr>
      <vt:lpstr>Encapsulation</vt:lpstr>
      <vt:lpstr>Mengapa harus dibuat seperti ini?</vt:lpstr>
      <vt:lpstr>polymorphism</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2019-12-20T04:19:09Z</dcterms:created>
  <dcterms:modified xsi:type="dcterms:W3CDTF">2019-12-20T04:34:55Z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