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1EB4-EEF0-0F4D-89B9-F8F1988B1E7B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DE11-38C9-8E42-A2F1-46A5E494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8040"/>
              </p:ext>
            </p:extLst>
          </p:nvPr>
        </p:nvGraphicFramePr>
        <p:xfrm>
          <a:off x="3806208" y="1091820"/>
          <a:ext cx="5337792" cy="404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48"/>
                <a:gridCol w="1334448"/>
                <a:gridCol w="1334448"/>
                <a:gridCol w="1334448"/>
              </a:tblGrid>
              <a:tr h="900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Spkr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2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Spkr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1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Voiced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Unvoiced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SILENCE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2224"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Voiced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2224"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Unvoiced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2224"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Silence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806208" y="1091820"/>
            <a:ext cx="1296537" cy="117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27915"/>
              </p:ext>
            </p:extLst>
          </p:nvPr>
        </p:nvGraphicFramePr>
        <p:xfrm>
          <a:off x="1569497" y="109468"/>
          <a:ext cx="7485040" cy="669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30"/>
                <a:gridCol w="935630"/>
                <a:gridCol w="935630"/>
                <a:gridCol w="935630"/>
                <a:gridCol w="935630"/>
                <a:gridCol w="935630"/>
                <a:gridCol w="935630"/>
                <a:gridCol w="935630"/>
              </a:tblGrid>
              <a:tr h="893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    spkr2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spkr1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/a/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ā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/e/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is-I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zh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silence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/a/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ā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/e/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is-IS" sz="16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zh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827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silence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569497" y="109468"/>
            <a:ext cx="941691" cy="95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Shokouhi, Navid</dc:creator>
  <cp:lastModifiedBy>Shokouhi, Navid</cp:lastModifiedBy>
  <cp:revision>3</cp:revision>
  <cp:lastPrinted>2016-08-31T20:37:08Z</cp:lastPrinted>
  <dcterms:created xsi:type="dcterms:W3CDTF">2016-08-31T20:19:50Z</dcterms:created>
  <dcterms:modified xsi:type="dcterms:W3CDTF">2016-08-31T20:45:29Z</dcterms:modified>
</cp:coreProperties>
</file>