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AC1B0-B5C6-4205-8698-3A9FACA192AE}" v="15" dt="2023-05-12T05:59:26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Paz" userId="9b277b7e75216450" providerId="LiveId" clId="{E9CAC1B0-B5C6-4205-8698-3A9FACA192AE}"/>
    <pc:docChg chg="undo redo custSel modSld">
      <pc:chgData name="Ido Paz" userId="9b277b7e75216450" providerId="LiveId" clId="{E9CAC1B0-B5C6-4205-8698-3A9FACA192AE}" dt="2023-05-12T05:59:26.152" v="46" actId="14100"/>
      <pc:docMkLst>
        <pc:docMk/>
      </pc:docMkLst>
      <pc:sldChg chg="addSp delSp modSp mod setBg">
        <pc:chgData name="Ido Paz" userId="9b277b7e75216450" providerId="LiveId" clId="{E9CAC1B0-B5C6-4205-8698-3A9FACA192AE}" dt="2023-05-12T05:59:26.152" v="46" actId="14100"/>
        <pc:sldMkLst>
          <pc:docMk/>
          <pc:sldMk cId="3437410550" sldId="258"/>
        </pc:sldMkLst>
        <pc:spChg chg="mod">
          <ac:chgData name="Ido Paz" userId="9b277b7e75216450" providerId="LiveId" clId="{E9CAC1B0-B5C6-4205-8698-3A9FACA192AE}" dt="2023-05-12T05:58:47.433" v="38" actId="26606"/>
          <ac:spMkLst>
            <pc:docMk/>
            <pc:sldMk cId="3437410550" sldId="258"/>
            <ac:spMk id="2" creationId="{BFBF491E-0698-4A1E-AC3D-E94D0E08166D}"/>
          </ac:spMkLst>
        </pc:spChg>
        <pc:spChg chg="mod">
          <ac:chgData name="Ido Paz" userId="9b277b7e75216450" providerId="LiveId" clId="{E9CAC1B0-B5C6-4205-8698-3A9FACA192AE}" dt="2023-05-12T05:59:21.737" v="45" actId="14100"/>
          <ac:spMkLst>
            <pc:docMk/>
            <pc:sldMk cId="3437410550" sldId="258"/>
            <ac:spMk id="3" creationId="{10C9ECC2-9022-40AF-8EE7-20F8DD1D877E}"/>
          </ac:spMkLst>
        </pc:spChg>
        <pc:spChg chg="add">
          <ac:chgData name="Ido Paz" userId="9b277b7e75216450" providerId="LiveId" clId="{E9CAC1B0-B5C6-4205-8698-3A9FACA192AE}" dt="2023-05-12T05:58:47.433" v="38" actId="26606"/>
          <ac:spMkLst>
            <pc:docMk/>
            <pc:sldMk cId="3437410550" sldId="258"/>
            <ac:spMk id="1028" creationId="{7FF47CB7-972F-479F-A36D-9E72D26EC8DA}"/>
          </ac:spMkLst>
        </pc:spChg>
        <pc:spChg chg="add">
          <ac:chgData name="Ido Paz" userId="9b277b7e75216450" providerId="LiveId" clId="{E9CAC1B0-B5C6-4205-8698-3A9FACA192AE}" dt="2023-05-12T05:58:47.433" v="38" actId="26606"/>
          <ac:spMkLst>
            <pc:docMk/>
            <pc:sldMk cId="3437410550" sldId="258"/>
            <ac:spMk id="1029" creationId="{0D153B68-5844-490D-8E67-F616D6D721CA}"/>
          </ac:spMkLst>
        </pc:spChg>
        <pc:spChg chg="add">
          <ac:chgData name="Ido Paz" userId="9b277b7e75216450" providerId="LiveId" clId="{E9CAC1B0-B5C6-4205-8698-3A9FACA192AE}" dt="2023-05-12T05:58:47.433" v="38" actId="26606"/>
          <ac:spMkLst>
            <pc:docMk/>
            <pc:sldMk cId="3437410550" sldId="258"/>
            <ac:spMk id="1030" creationId="{9A0D773F-7A7D-4DBB-9DEA-86BB8B8F4BC8}"/>
          </ac:spMkLst>
        </pc:spChg>
        <pc:spChg chg="add del">
          <ac:chgData name="Ido Paz" userId="9b277b7e75216450" providerId="LiveId" clId="{E9CAC1B0-B5C6-4205-8698-3A9FACA192AE}" dt="2023-05-12T05:58:40.265" v="37"/>
          <ac:spMkLst>
            <pc:docMk/>
            <pc:sldMk cId="3437410550" sldId="258"/>
            <ac:spMk id="1031" creationId="{45D37F4E-DDB4-456B-97E0-9937730A039F}"/>
          </ac:spMkLst>
        </pc:spChg>
        <pc:spChg chg="add del">
          <ac:chgData name="Ido Paz" userId="9b277b7e75216450" providerId="LiveId" clId="{E9CAC1B0-B5C6-4205-8698-3A9FACA192AE}" dt="2023-05-12T05:58:40.265" v="37"/>
          <ac:spMkLst>
            <pc:docMk/>
            <pc:sldMk cId="3437410550" sldId="258"/>
            <ac:spMk id="1033" creationId="{B2DD41CD-8F47-4F56-AD12-4E2FF7696987}"/>
          </ac:spMkLst>
        </pc:spChg>
        <pc:spChg chg="add del">
          <ac:chgData name="Ido Paz" userId="9b277b7e75216450" providerId="LiveId" clId="{E9CAC1B0-B5C6-4205-8698-3A9FACA192AE}" dt="2023-05-12T05:58:05.585" v="18" actId="26606"/>
          <ac:spMkLst>
            <pc:docMk/>
            <pc:sldMk cId="3437410550" sldId="258"/>
            <ac:spMk id="1035" creationId="{9A0D773F-7A7D-4DBB-9DEA-86BB8B8F4BC8}"/>
          </ac:spMkLst>
        </pc:spChg>
        <pc:spChg chg="add del">
          <ac:chgData name="Ido Paz" userId="9b277b7e75216450" providerId="LiveId" clId="{E9CAC1B0-B5C6-4205-8698-3A9FACA192AE}" dt="2023-05-12T05:58:05.585" v="18" actId="26606"/>
          <ac:spMkLst>
            <pc:docMk/>
            <pc:sldMk cId="3437410550" sldId="258"/>
            <ac:spMk id="1036" creationId="{7FF47CB7-972F-479F-A36D-9E72D26EC8DA}"/>
          </ac:spMkLst>
        </pc:spChg>
        <pc:spChg chg="add del">
          <ac:chgData name="Ido Paz" userId="9b277b7e75216450" providerId="LiveId" clId="{E9CAC1B0-B5C6-4205-8698-3A9FACA192AE}" dt="2023-05-12T05:58:05.585" v="18" actId="26606"/>
          <ac:spMkLst>
            <pc:docMk/>
            <pc:sldMk cId="3437410550" sldId="258"/>
            <ac:spMk id="1037" creationId="{0D153B68-5844-490D-8E67-F616D6D721CA}"/>
          </ac:spMkLst>
        </pc:spChg>
        <pc:spChg chg="add del">
          <ac:chgData name="Ido Paz" userId="9b277b7e75216450" providerId="LiveId" clId="{E9CAC1B0-B5C6-4205-8698-3A9FACA192AE}" dt="2023-05-12T05:58:08.563" v="20" actId="26606"/>
          <ac:spMkLst>
            <pc:docMk/>
            <pc:sldMk cId="3437410550" sldId="258"/>
            <ac:spMk id="1039" creationId="{743AA782-23D1-4521-8CAD-47662984AA08}"/>
          </ac:spMkLst>
        </pc:spChg>
        <pc:spChg chg="add del">
          <ac:chgData name="Ido Paz" userId="9b277b7e75216450" providerId="LiveId" clId="{E9CAC1B0-B5C6-4205-8698-3A9FACA192AE}" dt="2023-05-12T05:58:08.563" v="20" actId="26606"/>
          <ac:spMkLst>
            <pc:docMk/>
            <pc:sldMk cId="3437410550" sldId="258"/>
            <ac:spMk id="1040" creationId="{71877DBC-BB60-40F0-AC93-2ACDBAAE60CE}"/>
          </ac:spMkLst>
        </pc:spChg>
        <pc:spChg chg="add del">
          <ac:chgData name="Ido Paz" userId="9b277b7e75216450" providerId="LiveId" clId="{E9CAC1B0-B5C6-4205-8698-3A9FACA192AE}" dt="2023-05-12T05:58:18.853" v="22" actId="26606"/>
          <ac:spMkLst>
            <pc:docMk/>
            <pc:sldMk cId="3437410550" sldId="258"/>
            <ac:spMk id="1042" creationId="{058A14AF-9FB5-4CC7-BA35-E8E85D3EDF0E}"/>
          </ac:spMkLst>
        </pc:spChg>
        <pc:spChg chg="add del">
          <ac:chgData name="Ido Paz" userId="9b277b7e75216450" providerId="LiveId" clId="{E9CAC1B0-B5C6-4205-8698-3A9FACA192AE}" dt="2023-05-12T05:58:18.853" v="22" actId="26606"/>
          <ac:spMkLst>
            <pc:docMk/>
            <pc:sldMk cId="3437410550" sldId="258"/>
            <ac:spMk id="1043" creationId="{3A9A4357-BD1D-4622-A4FE-766E6AB8DE84}"/>
          </ac:spMkLst>
        </pc:spChg>
        <pc:spChg chg="add del">
          <ac:chgData name="Ido Paz" userId="9b277b7e75216450" providerId="LiveId" clId="{E9CAC1B0-B5C6-4205-8698-3A9FACA192AE}" dt="2023-05-12T05:58:18.853" v="22" actId="26606"/>
          <ac:spMkLst>
            <pc:docMk/>
            <pc:sldMk cId="3437410550" sldId="258"/>
            <ac:spMk id="1044" creationId="{E659831F-0D9A-4C63-9EBB-8435B85A440F}"/>
          </ac:spMkLst>
        </pc:spChg>
        <pc:spChg chg="add del">
          <ac:chgData name="Ido Paz" userId="9b277b7e75216450" providerId="LiveId" clId="{E9CAC1B0-B5C6-4205-8698-3A9FACA192AE}" dt="2023-05-12T05:58:18.853" v="22" actId="26606"/>
          <ac:spMkLst>
            <pc:docMk/>
            <pc:sldMk cId="3437410550" sldId="258"/>
            <ac:spMk id="1045" creationId="{E6995CE5-F890-4ABA-82A2-26507CE8D2A3}"/>
          </ac:spMkLst>
        </pc:spChg>
        <pc:spChg chg="add del">
          <ac:chgData name="Ido Paz" userId="9b277b7e75216450" providerId="LiveId" clId="{E9CAC1B0-B5C6-4205-8698-3A9FACA192AE}" dt="2023-05-12T05:58:34.241" v="32" actId="26606"/>
          <ac:spMkLst>
            <pc:docMk/>
            <pc:sldMk cId="3437410550" sldId="258"/>
            <ac:spMk id="1047" creationId="{45D37F4E-DDB4-456B-97E0-9937730A039F}"/>
          </ac:spMkLst>
        </pc:spChg>
        <pc:spChg chg="add del">
          <ac:chgData name="Ido Paz" userId="9b277b7e75216450" providerId="LiveId" clId="{E9CAC1B0-B5C6-4205-8698-3A9FACA192AE}" dt="2023-05-12T05:58:34.241" v="32" actId="26606"/>
          <ac:spMkLst>
            <pc:docMk/>
            <pc:sldMk cId="3437410550" sldId="258"/>
            <ac:spMk id="1048" creationId="{B2DD41CD-8F47-4F56-AD12-4E2FF7696987}"/>
          </ac:spMkLst>
        </pc:spChg>
        <pc:picChg chg="add mod">
          <ac:chgData name="Ido Paz" userId="9b277b7e75216450" providerId="LiveId" clId="{E9CAC1B0-B5C6-4205-8698-3A9FACA192AE}" dt="2023-05-12T05:59:26.152" v="46" actId="14100"/>
          <ac:picMkLst>
            <pc:docMk/>
            <pc:sldMk cId="3437410550" sldId="258"/>
            <ac:picMk id="1026" creationId="{51299355-26A7-F2D2-564E-83D32A20DB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CE12B0-23B4-4A7C-85F6-415135588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5119AD6-295D-45E4-9C9A-1AD17AA0F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AE88B15-759F-44D1-82FB-05414E3D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3580-3ABB-4951-8152-FDFC05855F53}" type="datetimeFigureOut">
              <a:rPr lang="he-IL" smtClean="0"/>
              <a:t>כ"א/אייר/תשפ"ג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3FCE1E-82CE-46A8-B145-9DE0B799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1F121F2-66B7-42B1-9527-DD47EBF2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BD8-DFDE-4F0D-A0DE-E8C25F1F69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202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29DAC8-6054-42BB-BBA4-3DD93792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E891906-1F13-422C-981A-2DCA9DFAD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62A15D0-954B-4FAF-97FB-A03A5742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3580-3ABB-4951-8152-FDFC05855F53}" type="datetimeFigureOut">
              <a:rPr lang="he-IL" smtClean="0"/>
              <a:t>כ"א/אייר/תשפ"ג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12082A1-2C2E-42F8-BE50-67A83BF5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78417D-4C15-47E1-B7E2-4F72C996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BD8-DFDE-4F0D-A0DE-E8C25F1F69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210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EFDC4CA-5B48-49CC-97CF-0E44C45BF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6C554B9-D9F7-4433-999C-4CEC16B45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D85FB6-8907-4490-8FB6-588E8258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3580-3ABB-4951-8152-FDFC05855F53}" type="datetimeFigureOut">
              <a:rPr lang="he-IL" smtClean="0"/>
              <a:t>כ"א/אייר/תשפ"ג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858929-95E6-428A-A5E4-18122E1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848446-9507-437C-ADCC-D58616A6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BD8-DFDE-4F0D-A0DE-E8C25F1F69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855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2F7BFD-085F-456C-AD4F-73E2EE42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E665B5-C6DA-4CF6-AE29-0051DD4EA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4BC67DD-66C7-452D-9C2C-315E6CC5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3580-3ABB-4951-8152-FDFC05855F53}" type="datetimeFigureOut">
              <a:rPr lang="he-IL" smtClean="0"/>
              <a:t>כ"א/אייר/תשפ"ג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26B563-61AF-4152-B1DC-26163973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631581-C523-409A-84F5-934BC22D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BD8-DFDE-4F0D-A0DE-E8C25F1F69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9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F45DFA-C964-4B7B-B182-2C854B4D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5899F71-C75F-4F02-A577-C00BBA087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D03A6BC-DE68-4B8F-9B2F-8727E850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3580-3ABB-4951-8152-FDFC05855F53}" type="datetimeFigureOut">
              <a:rPr lang="he-IL" smtClean="0"/>
              <a:t>כ"א/אייר/תשפ"ג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FF588F-B597-41CD-872F-8C869B41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E077E0-912A-4BFF-B47E-73C31E0B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BD8-DFDE-4F0D-A0DE-E8C25F1F69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881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453354-F70C-41C1-84BF-4AE29D20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B922F1-892D-4247-832A-D9C7A2A07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A775E86-2AC7-4AFF-B8DC-3114A42C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EEBF199-3444-4EB2-8382-4D4B0D02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3580-3ABB-4951-8152-FDFC05855F53}" type="datetimeFigureOut">
              <a:rPr lang="he-IL" smtClean="0"/>
              <a:t>כ"א/אייר/תשפ"ג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47583C9-956B-4351-A33D-3C0ED8F0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7C48ED7-CB74-4653-A417-AF078EA9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BD8-DFDE-4F0D-A0DE-E8C25F1F69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68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E9637D-ED77-4198-8A2A-6E844E71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17BAC14-70C4-49F9-882A-DF9CC16F9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0B12A92-FC87-469A-8B7D-C2367C099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CC68FA0-4F42-47B8-8CDA-2F0DF4EE7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71D432E-3D81-454F-9F10-B5C95FB5E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BC63D88-6546-451B-B5C7-5F00B08A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3580-3ABB-4951-8152-FDFC05855F53}" type="datetimeFigureOut">
              <a:rPr lang="he-IL" smtClean="0"/>
              <a:t>כ"א/אייר/תשפ"ג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4C3EE80-4880-4B14-BE6B-3358819C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E21CD73-A635-44D9-A43B-6D9C02FA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BD8-DFDE-4F0D-A0DE-E8C25F1F69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781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1AC547-2EED-4246-9E93-45C29E0A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813572C-4FB6-40D3-973F-73AC136C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3580-3ABB-4951-8152-FDFC05855F53}" type="datetimeFigureOut">
              <a:rPr lang="he-IL" smtClean="0"/>
              <a:t>כ"א/אייר/תשפ"ג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1794DD5-F284-44CC-8997-04FAE9F5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4882ED1-6296-49B7-9E49-C56ACDF6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BD8-DFDE-4F0D-A0DE-E8C25F1F69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541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FA8D8A8-09C7-43E3-A2A8-E4AC1DB6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3580-3ABB-4951-8152-FDFC05855F53}" type="datetimeFigureOut">
              <a:rPr lang="he-IL" smtClean="0"/>
              <a:t>כ"א/אייר/תשפ"ג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8E1B188-FB42-490E-91C3-749CF55B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F3D1CDE-0E44-4867-A9B0-D701F78E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BD8-DFDE-4F0D-A0DE-E8C25F1F69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613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74F035-1AA6-41C8-A9C6-674C542D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0C4762-B171-4CB4-8A9B-4EA45775B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65B53C7-2794-49F3-B4B3-95B40524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DC5CED6-8F0A-4B0C-9720-201E270D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3580-3ABB-4951-8152-FDFC05855F53}" type="datetimeFigureOut">
              <a:rPr lang="he-IL" smtClean="0"/>
              <a:t>כ"א/אייר/תשפ"ג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E4B74BC-58B2-4C40-8CD3-FA734DC2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2863C21-2E6E-4D09-A523-C9DA55D4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BD8-DFDE-4F0D-A0DE-E8C25F1F69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046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15F5A3-A9A8-4002-AAE8-AC9DCBA1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0D80765-300D-45F6-B439-8484B2B70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B510442-7C5F-49B8-A18B-F5A94A64A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0642FF-ECE9-4338-BD6B-1595D368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3580-3ABB-4951-8152-FDFC05855F53}" type="datetimeFigureOut">
              <a:rPr lang="he-IL" smtClean="0"/>
              <a:t>כ"א/אייר/תשפ"ג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67B5C26-0E2C-43C7-A898-605E568C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6882A36-391C-4DA6-97D2-00ED5E25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BD8-DFDE-4F0D-A0DE-E8C25F1F69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79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9E9D05C-48EB-46C8-82B7-C2448E66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5A85AA-06DE-43DA-BEBB-B0490D367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D20F2D-8462-41C3-A357-E8E337310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3580-3ABB-4951-8152-FDFC05855F53}" type="datetimeFigureOut">
              <a:rPr lang="he-IL" smtClean="0"/>
              <a:t>כ"א/אייר/תשפ"ג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35C5A8-B1A4-4280-915E-A795082F4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19871E6-C5BD-49EA-8E12-35A9F6D96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BD8-DFDE-4F0D-A0DE-E8C25F1F69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74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FBF491E-0698-4A1E-AC3D-E94D0E08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pPr rtl="0"/>
            <a:r>
              <a:rPr lang="en-US"/>
              <a:t>Singletone – </a:t>
            </a:r>
            <a:r>
              <a:rPr lang="he-IL"/>
              <a:t>מופע בודד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C9ECC2-9022-40AF-8EE7-20F8DD1D8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5446646" cy="3917773"/>
          </a:xfrm>
        </p:spPr>
        <p:txBody>
          <a:bodyPr>
            <a:normAutofit/>
          </a:bodyPr>
          <a:lstStyle/>
          <a:p>
            <a:pPr marL="0" indent="0" algn="just" rtl="0" fontAlgn="base">
              <a:buNone/>
            </a:pPr>
            <a:r>
              <a:rPr lang="en-US" sz="1400" b="0" i="0" dirty="0">
                <a:effectLst/>
                <a:latin typeface="-apple-system"/>
              </a:rPr>
              <a:t>The Singleton Design Pattern is a Creational pattern, whose objective is to create only one instance of a class and to provide only one global access point to that object.</a:t>
            </a:r>
          </a:p>
          <a:p>
            <a:pPr marL="0" indent="0" algn="just" rtl="0" fontAlgn="base">
              <a:buNone/>
            </a:pPr>
            <a:r>
              <a:rPr lang="en-US" sz="1400" b="0" i="0" dirty="0">
                <a:effectLst/>
                <a:latin typeface="-apple-system"/>
              </a:rPr>
              <a:t>Singletons are often preferred to global /static variables because:</a:t>
            </a:r>
          </a:p>
          <a:p>
            <a:pPr marL="0" indent="0" algn="just" rtl="0" fontAlgn="base">
              <a:buNone/>
            </a:pPr>
            <a:r>
              <a:rPr lang="en-US" sz="1400" b="0" i="0" dirty="0">
                <a:effectLst/>
                <a:latin typeface="inherit"/>
              </a:rPr>
              <a:t>1. Enables control of object creation, limiting the number of objects to only one. The singleton allows only one entry point to create the new instance of the class.</a:t>
            </a:r>
          </a:p>
          <a:p>
            <a:pPr marL="0" indent="0" algn="just" rtl="0" fontAlgn="base">
              <a:buNone/>
            </a:pPr>
            <a:r>
              <a:rPr lang="en-US" sz="1400" b="0" i="0" dirty="0">
                <a:effectLst/>
                <a:latin typeface="inherit"/>
              </a:rPr>
              <a:t>2. can implement interfaces, inherit from other classes</a:t>
            </a:r>
          </a:p>
          <a:p>
            <a:pPr marL="0" indent="0" algn="just" rtl="0" fontAlgn="base">
              <a:buNone/>
            </a:pPr>
            <a:r>
              <a:rPr lang="en-US" sz="1400" b="0" i="0" dirty="0">
                <a:effectLst/>
                <a:latin typeface="inherit"/>
              </a:rPr>
              <a:t>3. can be initialized lazily or asynchronously and loaded automatically by the .NET Framework CLR (common language runtime) when the program or namespace containing the class is loaded. While a static class is generally initialized when it is first loaded and it will lead to potential class loader issues.</a:t>
            </a:r>
            <a:endParaRPr lang="he-IL" sz="1400" b="0" i="0" dirty="0">
              <a:effectLst/>
              <a:latin typeface="inherit"/>
            </a:endParaRPr>
          </a:p>
          <a:p>
            <a:pPr marL="0" indent="0" algn="just" rtl="0" fontAlgn="base">
              <a:buNone/>
            </a:pPr>
            <a:r>
              <a:rPr lang="en-US" sz="1400" dirty="0">
                <a:latin typeface="inherit"/>
              </a:rPr>
              <a:t>4. static class allows only static methods and you cannot pass static class as parameter</a:t>
            </a:r>
            <a:endParaRPr lang="he-IL" sz="1400" dirty="0">
              <a:latin typeface="inherit"/>
            </a:endParaRPr>
          </a:p>
          <a:p>
            <a:pPr marL="0" indent="0" algn="just" rtl="0" fontAlgn="base">
              <a:buNone/>
            </a:pPr>
            <a:endParaRPr lang="en-US" sz="1400" b="0" i="0" dirty="0">
              <a:effectLst/>
              <a:latin typeface="inherit"/>
            </a:endParaRPr>
          </a:p>
          <a:p>
            <a:pPr marL="0" indent="0" algn="just" rtl="0">
              <a:buNone/>
            </a:pPr>
            <a:endParaRPr lang="he-IL" sz="1400" dirty="0"/>
          </a:p>
        </p:txBody>
      </p:sp>
      <p:pic>
        <p:nvPicPr>
          <p:cNvPr id="1026" name="Picture 2" descr="singleton-class-diagram">
            <a:extLst>
              <a:ext uri="{FF2B5EF4-FFF2-40B4-BE49-F238E27FC236}">
                <a16:creationId xmlns:a16="http://schemas.microsoft.com/office/drawing/2014/main" id="{51299355-26A7-F2D2-564E-83D32A20D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155115"/>
            <a:ext cx="4788505" cy="360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105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162</Words>
  <Application>Microsoft Office PowerPoint</Application>
  <PresentationFormat>מסך רחב</PresentationFormat>
  <Paragraphs>7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inherit</vt:lpstr>
      <vt:lpstr>ערכת נושא Office</vt:lpstr>
      <vt:lpstr>Singletone – מופע בודד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Singletone – מופע בודד </dc:title>
  <dc:creator>Ido Paz</dc:creator>
  <cp:lastModifiedBy>Ido Paz</cp:lastModifiedBy>
  <cp:revision>1</cp:revision>
  <dcterms:created xsi:type="dcterms:W3CDTF">2022-03-28T09:04:14Z</dcterms:created>
  <dcterms:modified xsi:type="dcterms:W3CDTF">2023-05-12T05:59:27Z</dcterms:modified>
</cp:coreProperties>
</file>