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4" r:id="rId5"/>
    <p:sldId id="263" r:id="rId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o Paz" userId="9b277b7e75216450" providerId="LiveId" clId="{2F80A87F-7484-4ADA-815D-A2481D689E06}"/>
    <pc:docChg chg="undo redo custSel addSld delSld modSld">
      <pc:chgData name="Ido Paz" userId="9b277b7e75216450" providerId="LiveId" clId="{2F80A87F-7484-4ADA-815D-A2481D689E06}" dt="2021-03-15T15:03:18.478" v="3742" actId="20577"/>
      <pc:docMkLst>
        <pc:docMk/>
      </pc:docMkLst>
      <pc:sldChg chg="modSp new mod">
        <pc:chgData name="Ido Paz" userId="9b277b7e75216450" providerId="LiveId" clId="{2F80A87F-7484-4ADA-815D-A2481D689E06}" dt="2021-03-13T09:29:11.933" v="24" actId="20577"/>
        <pc:sldMkLst>
          <pc:docMk/>
          <pc:sldMk cId="1333936746" sldId="256"/>
        </pc:sldMkLst>
        <pc:spChg chg="mod">
          <ac:chgData name="Ido Paz" userId="9b277b7e75216450" providerId="LiveId" clId="{2F80A87F-7484-4ADA-815D-A2481D689E06}" dt="2021-03-13T09:29:11.933" v="24" actId="20577"/>
          <ac:spMkLst>
            <pc:docMk/>
            <pc:sldMk cId="1333936746" sldId="256"/>
            <ac:spMk id="2" creationId="{5D8F4000-1A44-4600-88B2-C6D91DC87D65}"/>
          </ac:spMkLst>
        </pc:spChg>
      </pc:sldChg>
      <pc:sldChg chg="modSp new del mod">
        <pc:chgData name="Ido Paz" userId="9b277b7e75216450" providerId="LiveId" clId="{2F80A87F-7484-4ADA-815D-A2481D689E06}" dt="2021-03-15T14:58:52.099" v="3724" actId="47"/>
        <pc:sldMkLst>
          <pc:docMk/>
          <pc:sldMk cId="3307069543" sldId="257"/>
        </pc:sldMkLst>
        <pc:spChg chg="mod">
          <ac:chgData name="Ido Paz" userId="9b277b7e75216450" providerId="LiveId" clId="{2F80A87F-7484-4ADA-815D-A2481D689E06}" dt="2021-03-13T19:35:43.522" v="2634" actId="20577"/>
          <ac:spMkLst>
            <pc:docMk/>
            <pc:sldMk cId="3307069543" sldId="257"/>
            <ac:spMk id="2" creationId="{45ED8F95-DF6B-48AB-9B10-575827962C71}"/>
          </ac:spMkLst>
        </pc:spChg>
        <pc:spChg chg="mod">
          <ac:chgData name="Ido Paz" userId="9b277b7e75216450" providerId="LiveId" clId="{2F80A87F-7484-4ADA-815D-A2481D689E06}" dt="2021-03-13T12:11:56.816" v="1067" actId="20577"/>
          <ac:spMkLst>
            <pc:docMk/>
            <pc:sldMk cId="3307069543" sldId="257"/>
            <ac:spMk id="3" creationId="{0C5861FB-934E-4674-B543-6737CDAE1474}"/>
          </ac:spMkLst>
        </pc:spChg>
      </pc:sldChg>
      <pc:sldChg chg="modSp new mod">
        <pc:chgData name="Ido Paz" userId="9b277b7e75216450" providerId="LiveId" clId="{2F80A87F-7484-4ADA-815D-A2481D689E06}" dt="2021-03-13T12:18:19.100" v="1339" actId="27636"/>
        <pc:sldMkLst>
          <pc:docMk/>
          <pc:sldMk cId="2302105162" sldId="258"/>
        </pc:sldMkLst>
        <pc:spChg chg="mod">
          <ac:chgData name="Ido Paz" userId="9b277b7e75216450" providerId="LiveId" clId="{2F80A87F-7484-4ADA-815D-A2481D689E06}" dt="2021-03-13T12:17:27.294" v="1324" actId="20577"/>
          <ac:spMkLst>
            <pc:docMk/>
            <pc:sldMk cId="2302105162" sldId="258"/>
            <ac:spMk id="2" creationId="{9424D832-D8A8-4D87-ABEB-DDCF16A754CD}"/>
          </ac:spMkLst>
        </pc:spChg>
        <pc:spChg chg="mod">
          <ac:chgData name="Ido Paz" userId="9b277b7e75216450" providerId="LiveId" clId="{2F80A87F-7484-4ADA-815D-A2481D689E06}" dt="2021-03-13T12:18:19.100" v="1339" actId="27636"/>
          <ac:spMkLst>
            <pc:docMk/>
            <pc:sldMk cId="2302105162" sldId="258"/>
            <ac:spMk id="3" creationId="{8D59FB4D-395B-4ABA-9572-4FDB58912326}"/>
          </ac:spMkLst>
        </pc:spChg>
      </pc:sldChg>
      <pc:sldChg chg="modSp new del mod">
        <pc:chgData name="Ido Paz" userId="9b277b7e75216450" providerId="LiveId" clId="{2F80A87F-7484-4ADA-815D-A2481D689E06}" dt="2021-03-15T14:58:52.099" v="3724" actId="47"/>
        <pc:sldMkLst>
          <pc:docMk/>
          <pc:sldMk cId="365133376" sldId="259"/>
        </pc:sldMkLst>
        <pc:spChg chg="mod">
          <ac:chgData name="Ido Paz" userId="9b277b7e75216450" providerId="LiveId" clId="{2F80A87F-7484-4ADA-815D-A2481D689E06}" dt="2021-03-13T19:35:39.272" v="2632" actId="20577"/>
          <ac:spMkLst>
            <pc:docMk/>
            <pc:sldMk cId="365133376" sldId="259"/>
            <ac:spMk id="2" creationId="{24F20644-FECB-4DCF-8045-AF9FCD3406F1}"/>
          </ac:spMkLst>
        </pc:spChg>
        <pc:spChg chg="mod">
          <ac:chgData name="Ido Paz" userId="9b277b7e75216450" providerId="LiveId" clId="{2F80A87F-7484-4ADA-815D-A2481D689E06}" dt="2021-03-13T19:54:32.057" v="2894" actId="27636"/>
          <ac:spMkLst>
            <pc:docMk/>
            <pc:sldMk cId="365133376" sldId="259"/>
            <ac:spMk id="3" creationId="{2014AECC-0DCC-4B82-AB69-8EE8594FA1BE}"/>
          </ac:spMkLst>
        </pc:spChg>
      </pc:sldChg>
      <pc:sldChg chg="addSp delSp modSp new mod">
        <pc:chgData name="Ido Paz" userId="9b277b7e75216450" providerId="LiveId" clId="{2F80A87F-7484-4ADA-815D-A2481D689E06}" dt="2021-03-13T12:35:13.959" v="1966" actId="22"/>
        <pc:sldMkLst>
          <pc:docMk/>
          <pc:sldMk cId="1794611915" sldId="260"/>
        </pc:sldMkLst>
        <pc:spChg chg="mod">
          <ac:chgData name="Ido Paz" userId="9b277b7e75216450" providerId="LiveId" clId="{2F80A87F-7484-4ADA-815D-A2481D689E06}" dt="2021-03-13T12:17:51.344" v="1332"/>
          <ac:spMkLst>
            <pc:docMk/>
            <pc:sldMk cId="1794611915" sldId="260"/>
            <ac:spMk id="2" creationId="{375E2231-6F8B-4408-B798-18D4D2936185}"/>
          </ac:spMkLst>
        </pc:spChg>
        <pc:spChg chg="mod">
          <ac:chgData name="Ido Paz" userId="9b277b7e75216450" providerId="LiveId" clId="{2F80A87F-7484-4ADA-815D-A2481D689E06}" dt="2021-03-13T12:18:37.267" v="1348" actId="20577"/>
          <ac:spMkLst>
            <pc:docMk/>
            <pc:sldMk cId="1794611915" sldId="260"/>
            <ac:spMk id="3" creationId="{2CDE1C95-AC34-4C3C-8434-043AC9F7590D}"/>
          </ac:spMkLst>
        </pc:spChg>
        <pc:spChg chg="add del">
          <ac:chgData name="Ido Paz" userId="9b277b7e75216450" providerId="LiveId" clId="{2F80A87F-7484-4ADA-815D-A2481D689E06}" dt="2021-03-13T12:17:42.697" v="1329" actId="22"/>
          <ac:spMkLst>
            <pc:docMk/>
            <pc:sldMk cId="1794611915" sldId="260"/>
            <ac:spMk id="5" creationId="{A5500E97-9037-4949-A2E7-28C2101380AF}"/>
          </ac:spMkLst>
        </pc:spChg>
        <pc:spChg chg="add del">
          <ac:chgData name="Ido Paz" userId="9b277b7e75216450" providerId="LiveId" clId="{2F80A87F-7484-4ADA-815D-A2481D689E06}" dt="2021-03-13T12:35:13.959" v="1966" actId="22"/>
          <ac:spMkLst>
            <pc:docMk/>
            <pc:sldMk cId="1794611915" sldId="260"/>
            <ac:spMk id="7" creationId="{019BAF44-ED2B-4059-9156-EFC6B449D0F3}"/>
          </ac:spMkLst>
        </pc:spChg>
      </pc:sldChg>
      <pc:sldChg chg="modSp new del mod">
        <pc:chgData name="Ido Paz" userId="9b277b7e75216450" providerId="LiveId" clId="{2F80A87F-7484-4ADA-815D-A2481D689E06}" dt="2021-03-13T18:01:48.402" v="2436" actId="2696"/>
        <pc:sldMkLst>
          <pc:docMk/>
          <pc:sldMk cId="388948098" sldId="261"/>
        </pc:sldMkLst>
        <pc:spChg chg="mod">
          <ac:chgData name="Ido Paz" userId="9b277b7e75216450" providerId="LiveId" clId="{2F80A87F-7484-4ADA-815D-A2481D689E06}" dt="2021-03-13T12:25:21.887" v="1390" actId="20577"/>
          <ac:spMkLst>
            <pc:docMk/>
            <pc:sldMk cId="388948098" sldId="261"/>
            <ac:spMk id="2" creationId="{5B75FBA1-A02D-413A-A562-9D0D24D1AC61}"/>
          </ac:spMkLst>
        </pc:spChg>
        <pc:spChg chg="mod">
          <ac:chgData name="Ido Paz" userId="9b277b7e75216450" providerId="LiveId" clId="{2F80A87F-7484-4ADA-815D-A2481D689E06}" dt="2021-03-13T13:14:02.146" v="2142"/>
          <ac:spMkLst>
            <pc:docMk/>
            <pc:sldMk cId="388948098" sldId="261"/>
            <ac:spMk id="3" creationId="{06BFC513-4125-4CA0-9D31-E58E324581EB}"/>
          </ac:spMkLst>
        </pc:spChg>
      </pc:sldChg>
      <pc:sldChg chg="modSp add del mod">
        <pc:chgData name="Ido Paz" userId="9b277b7e75216450" providerId="LiveId" clId="{2F80A87F-7484-4ADA-815D-A2481D689E06}" dt="2021-03-13T18:01:48.402" v="2436" actId="2696"/>
        <pc:sldMkLst>
          <pc:docMk/>
          <pc:sldMk cId="2582803560" sldId="262"/>
        </pc:sldMkLst>
        <pc:spChg chg="mod">
          <ac:chgData name="Ido Paz" userId="9b277b7e75216450" providerId="LiveId" clId="{2F80A87F-7484-4ADA-815D-A2481D689E06}" dt="2021-03-13T12:29:07.813" v="1681" actId="20577"/>
          <ac:spMkLst>
            <pc:docMk/>
            <pc:sldMk cId="2582803560" sldId="262"/>
            <ac:spMk id="2" creationId="{5B75FBA1-A02D-413A-A562-9D0D24D1AC61}"/>
          </ac:spMkLst>
        </pc:spChg>
        <pc:spChg chg="mod">
          <ac:chgData name="Ido Paz" userId="9b277b7e75216450" providerId="LiveId" clId="{2F80A87F-7484-4ADA-815D-A2481D689E06}" dt="2021-03-13T18:01:22.378" v="2435" actId="20577"/>
          <ac:spMkLst>
            <pc:docMk/>
            <pc:sldMk cId="2582803560" sldId="262"/>
            <ac:spMk id="3" creationId="{06BFC513-4125-4CA0-9D31-E58E324581EB}"/>
          </ac:spMkLst>
        </pc:spChg>
      </pc:sldChg>
      <pc:sldChg chg="addSp delSp modSp new mod">
        <pc:chgData name="Ido Paz" userId="9b277b7e75216450" providerId="LiveId" clId="{2F80A87F-7484-4ADA-815D-A2481D689E06}" dt="2021-03-15T15:03:18.478" v="3742" actId="20577"/>
        <pc:sldMkLst>
          <pc:docMk/>
          <pc:sldMk cId="2499065139" sldId="263"/>
        </pc:sldMkLst>
        <pc:spChg chg="mod">
          <ac:chgData name="Ido Paz" userId="9b277b7e75216450" providerId="LiveId" clId="{2F80A87F-7484-4ADA-815D-A2481D689E06}" dt="2021-03-13T12:36:26.302" v="2010" actId="20577"/>
          <ac:spMkLst>
            <pc:docMk/>
            <pc:sldMk cId="2499065139" sldId="263"/>
            <ac:spMk id="2" creationId="{74C4839F-495E-4DD7-B782-1071E3C35348}"/>
          </ac:spMkLst>
        </pc:spChg>
        <pc:spChg chg="add del mod">
          <ac:chgData name="Ido Paz" userId="9b277b7e75216450" providerId="LiveId" clId="{2F80A87F-7484-4ADA-815D-A2481D689E06}" dt="2021-03-15T15:03:18.478" v="3742" actId="20577"/>
          <ac:spMkLst>
            <pc:docMk/>
            <pc:sldMk cId="2499065139" sldId="263"/>
            <ac:spMk id="3" creationId="{6D4CE0BD-638E-49C1-8C7A-F01AD795B8B6}"/>
          </ac:spMkLst>
        </pc:spChg>
        <pc:spChg chg="add del mod">
          <ac:chgData name="Ido Paz" userId="9b277b7e75216450" providerId="LiveId" clId="{2F80A87F-7484-4ADA-815D-A2481D689E06}" dt="2021-03-13T12:35:18.805" v="1969"/>
          <ac:spMkLst>
            <pc:docMk/>
            <pc:sldMk cId="2499065139" sldId="263"/>
            <ac:spMk id="4" creationId="{6C289621-64FB-48C4-ACB0-AB9633FF6344}"/>
          </ac:spMkLst>
        </pc:spChg>
      </pc:sldChg>
      <pc:sldChg chg="modSp add del mod">
        <pc:chgData name="Ido Paz" userId="9b277b7e75216450" providerId="LiveId" clId="{2F80A87F-7484-4ADA-815D-A2481D689E06}" dt="2021-03-15T14:58:52.099" v="3724" actId="47"/>
        <pc:sldMkLst>
          <pc:docMk/>
          <pc:sldMk cId="621750295" sldId="264"/>
        </pc:sldMkLst>
        <pc:spChg chg="mod">
          <ac:chgData name="Ido Paz" userId="9b277b7e75216450" providerId="LiveId" clId="{2F80A87F-7484-4ADA-815D-A2481D689E06}" dt="2021-03-13T19:35:35.480" v="2630" actId="20577"/>
          <ac:spMkLst>
            <pc:docMk/>
            <pc:sldMk cId="621750295" sldId="264"/>
            <ac:spMk id="2" creationId="{24F20644-FECB-4DCF-8045-AF9FCD3406F1}"/>
          </ac:spMkLst>
        </pc:spChg>
        <pc:spChg chg="mod">
          <ac:chgData name="Ido Paz" userId="9b277b7e75216450" providerId="LiveId" clId="{2F80A87F-7484-4ADA-815D-A2481D689E06}" dt="2021-03-14T13:23:11.555" v="3723" actId="20577"/>
          <ac:spMkLst>
            <pc:docMk/>
            <pc:sldMk cId="621750295" sldId="264"/>
            <ac:spMk id="3" creationId="{2014AECC-0DCC-4B82-AB69-8EE8594FA1BE}"/>
          </ac:spMkLst>
        </pc:spChg>
      </pc:sldChg>
      <pc:sldChg chg="modSp add del mod">
        <pc:chgData name="Ido Paz" userId="9b277b7e75216450" providerId="LiveId" clId="{2F80A87F-7484-4ADA-815D-A2481D689E06}" dt="2021-03-13T18:01:48.402" v="2436" actId="2696"/>
        <pc:sldMkLst>
          <pc:docMk/>
          <pc:sldMk cId="4094745915" sldId="264"/>
        </pc:sldMkLst>
        <pc:spChg chg="mod">
          <ac:chgData name="Ido Paz" userId="9b277b7e75216450" providerId="LiveId" clId="{2F80A87F-7484-4ADA-815D-A2481D689E06}" dt="2021-03-13T17:55:35.560" v="2290" actId="20577"/>
          <ac:spMkLst>
            <pc:docMk/>
            <pc:sldMk cId="4094745915" sldId="264"/>
            <ac:spMk id="2" creationId="{5B75FBA1-A02D-413A-A562-9D0D24D1AC61}"/>
          </ac:spMkLst>
        </pc:spChg>
        <pc:spChg chg="mod">
          <ac:chgData name="Ido Paz" userId="9b277b7e75216450" providerId="LiveId" clId="{2F80A87F-7484-4ADA-815D-A2481D689E06}" dt="2021-03-13T18:00:40.299" v="2402" actId="20577"/>
          <ac:spMkLst>
            <pc:docMk/>
            <pc:sldMk cId="4094745915" sldId="264"/>
            <ac:spMk id="3" creationId="{06BFC513-4125-4CA0-9D31-E58E324581EB}"/>
          </ac:spMkLst>
        </pc:spChg>
      </pc:sldChg>
    </pc:docChg>
  </pc:docChgLst>
  <pc:docChgLst>
    <pc:chgData name="Ido Paz" userId="9b277b7e75216450" providerId="LiveId" clId="{569A07BF-7B47-4572-B311-71FDC1F0778D}"/>
    <pc:docChg chg="undo custSel addSld modSld sldOrd">
      <pc:chgData name="Ido Paz" userId="9b277b7e75216450" providerId="LiveId" clId="{569A07BF-7B47-4572-B311-71FDC1F0778D}" dt="2023-01-29T15:07:24.165" v="101" actId="12"/>
      <pc:docMkLst>
        <pc:docMk/>
      </pc:docMkLst>
      <pc:sldChg chg="modSp mod">
        <pc:chgData name="Ido Paz" userId="9b277b7e75216450" providerId="LiveId" clId="{569A07BF-7B47-4572-B311-71FDC1F0778D}" dt="2022-06-01T14:18:43.020" v="31" actId="20577"/>
        <pc:sldMkLst>
          <pc:docMk/>
          <pc:sldMk cId="1794611915" sldId="260"/>
        </pc:sldMkLst>
        <pc:spChg chg="mod">
          <ac:chgData name="Ido Paz" userId="9b277b7e75216450" providerId="LiveId" clId="{569A07BF-7B47-4572-B311-71FDC1F0778D}" dt="2022-06-01T14:18:43.020" v="31" actId="20577"/>
          <ac:spMkLst>
            <pc:docMk/>
            <pc:sldMk cId="1794611915" sldId="260"/>
            <ac:spMk id="3" creationId="{2CDE1C95-AC34-4C3C-8434-043AC9F7590D}"/>
          </ac:spMkLst>
        </pc:spChg>
      </pc:sldChg>
      <pc:sldChg chg="modSp new mod ord">
        <pc:chgData name="Ido Paz" userId="9b277b7e75216450" providerId="LiveId" clId="{569A07BF-7B47-4572-B311-71FDC1F0778D}" dt="2023-01-29T15:07:24.165" v="101" actId="12"/>
        <pc:sldMkLst>
          <pc:docMk/>
          <pc:sldMk cId="3027289094" sldId="264"/>
        </pc:sldMkLst>
        <pc:spChg chg="mod">
          <ac:chgData name="Ido Paz" userId="9b277b7e75216450" providerId="LiveId" clId="{569A07BF-7B47-4572-B311-71FDC1F0778D}" dt="2023-01-29T15:05:57.634" v="89"/>
          <ac:spMkLst>
            <pc:docMk/>
            <pc:sldMk cId="3027289094" sldId="264"/>
            <ac:spMk id="2" creationId="{7E069EEB-19A5-8D9E-AF52-BC4141A29598}"/>
          </ac:spMkLst>
        </pc:spChg>
        <pc:spChg chg="mod">
          <ac:chgData name="Ido Paz" userId="9b277b7e75216450" providerId="LiveId" clId="{569A07BF-7B47-4572-B311-71FDC1F0778D}" dt="2023-01-29T15:07:24.165" v="101" actId="12"/>
          <ac:spMkLst>
            <pc:docMk/>
            <pc:sldMk cId="3027289094" sldId="264"/>
            <ac:spMk id="3" creationId="{09ADE3F8-7CDB-7740-739C-F1EC98CB72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77E1-9076-4C0E-A50A-810D834C4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EBBF3871-CF61-4C2F-8FDA-122B63F2B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B5DD05AC-F4A6-454D-AE9A-3B3AD862F831}"/>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5" name="Footer Placeholder 4">
            <a:extLst>
              <a:ext uri="{FF2B5EF4-FFF2-40B4-BE49-F238E27FC236}">
                <a16:creationId xmlns:a16="http://schemas.microsoft.com/office/drawing/2014/main" id="{33486D49-1D1D-410D-8BCC-2205AC40DC1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328D0D6-1BE4-4E2E-B95C-63B39225C89C}"/>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199470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4C8B-A2F9-4855-B3BF-05D3AF26FBE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A914BDEF-9585-485A-A16F-14C3FF533A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94AC330-5569-4241-983A-527AD2A4A1D3}"/>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5" name="Footer Placeholder 4">
            <a:extLst>
              <a:ext uri="{FF2B5EF4-FFF2-40B4-BE49-F238E27FC236}">
                <a16:creationId xmlns:a16="http://schemas.microsoft.com/office/drawing/2014/main" id="{9366CA0D-ED40-4B78-9B66-F919EB14393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EE37F7A-5B70-4C3E-A466-707C63B0AEAA}"/>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214716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748AC-AA73-4120-B50A-E8D34D5DDA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330A602-7984-4626-88D3-B089D78F3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FBC1C1A-5F46-4B6A-BBFF-C4A41409110B}"/>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5" name="Footer Placeholder 4">
            <a:extLst>
              <a:ext uri="{FF2B5EF4-FFF2-40B4-BE49-F238E27FC236}">
                <a16:creationId xmlns:a16="http://schemas.microsoft.com/office/drawing/2014/main" id="{833F90E5-1C47-447D-9490-9136129F060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6455B60-3772-4EB1-8A50-45201ECFABE1}"/>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297630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9049-FA63-4FD8-BA9E-8DE2D303336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29BEE41-00B9-499A-BE17-7ED892CED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FDA4D-67FE-4BB2-A450-177A9B896637}"/>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5" name="Footer Placeholder 4">
            <a:extLst>
              <a:ext uri="{FF2B5EF4-FFF2-40B4-BE49-F238E27FC236}">
                <a16:creationId xmlns:a16="http://schemas.microsoft.com/office/drawing/2014/main" id="{1E5B6045-EC9D-4DB0-9A48-80AEB595541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D98E6D8-5E06-460F-8B89-AEC77CE7C507}"/>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396411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4E97-5837-493B-95E2-2C74905321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651C9F7D-307C-4AD8-A676-95A09AE14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84710-0D4A-4AF0-9F65-DA27D9C5581F}"/>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5" name="Footer Placeholder 4">
            <a:extLst>
              <a:ext uri="{FF2B5EF4-FFF2-40B4-BE49-F238E27FC236}">
                <a16:creationId xmlns:a16="http://schemas.microsoft.com/office/drawing/2014/main" id="{EE418292-C49F-46CB-8356-9044FA95684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2C1EA1-4E42-4F41-B39D-623DD1399BAA}"/>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276632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0F06-BA61-410F-8AEC-39E4CB35D43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AE18A5C-FC1D-4BBA-B0B5-17601D5509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3AB847E-4F9E-4F98-888F-7C3AAEA06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C015C00-D1E9-42F3-BEB5-B2F3DBD9D1A3}"/>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6" name="Footer Placeholder 5">
            <a:extLst>
              <a:ext uri="{FF2B5EF4-FFF2-40B4-BE49-F238E27FC236}">
                <a16:creationId xmlns:a16="http://schemas.microsoft.com/office/drawing/2014/main" id="{0889CFF5-0561-4274-AA75-A78D37FFE82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EF69412-3617-43F9-A8B3-FE4C5756AE49}"/>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221701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29A-8AF0-4B33-9872-726417F3BCD2}"/>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0188715-EDE5-4A83-8E58-92830EAF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696C-6320-4296-84EA-85BE1ED9F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1B478965-DB54-4CA6-9F3A-8C1105EC0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17D3B-38F1-4953-B059-A04F9595B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0EAC889-23D5-4EF2-BB8E-317BD9620827}"/>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8" name="Footer Placeholder 7">
            <a:extLst>
              <a:ext uri="{FF2B5EF4-FFF2-40B4-BE49-F238E27FC236}">
                <a16:creationId xmlns:a16="http://schemas.microsoft.com/office/drawing/2014/main" id="{600B9372-B5D8-4E3A-B326-93FFEB013CEF}"/>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6012758F-2D1E-4B97-8D06-3A1D92CE8F9C}"/>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193011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C04E-73F9-4400-8705-0D7F0B8040C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245E7FD9-F103-4AB7-BE07-2B3A4EFE72E8}"/>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4" name="Footer Placeholder 3">
            <a:extLst>
              <a:ext uri="{FF2B5EF4-FFF2-40B4-BE49-F238E27FC236}">
                <a16:creationId xmlns:a16="http://schemas.microsoft.com/office/drawing/2014/main" id="{92BF0548-CC6B-4569-87BC-1FA0670D1AC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49C91B2E-8FBB-4026-B8F6-D9EE714D702F}"/>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8664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B1305-F0BE-45BE-BA90-FDF0FDE92A0B}"/>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3" name="Footer Placeholder 2">
            <a:extLst>
              <a:ext uri="{FF2B5EF4-FFF2-40B4-BE49-F238E27FC236}">
                <a16:creationId xmlns:a16="http://schemas.microsoft.com/office/drawing/2014/main" id="{83CB9703-7A9C-49FA-B2FE-86A01622ED8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9AACBE3E-44C6-4A0B-B67E-FD6DB32B1E95}"/>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196037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C2B4-F62C-48FF-A321-7EE367A28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9034BB9-B431-43C4-A37A-E5B145DCF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15664DAA-1697-4742-9DD9-7DAFE0E17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B91DD-A8D6-49A5-9BBA-D2C9567C6596}"/>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6" name="Footer Placeholder 5">
            <a:extLst>
              <a:ext uri="{FF2B5EF4-FFF2-40B4-BE49-F238E27FC236}">
                <a16:creationId xmlns:a16="http://schemas.microsoft.com/office/drawing/2014/main" id="{DFF7C358-FA70-4C5B-B28A-53CBCCE5376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E780A5D-B37D-4BD5-9005-CC9EFF26C475}"/>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104367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D6C2-AADD-4836-8737-5B55E9073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B11C03E-7CA7-4E0E-AC24-F034E5737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901B7B2-C6ED-4BB8-A74B-87A771FCC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8AF4E-F0F6-48D9-8A4C-FC6F50C297DC}"/>
              </a:ext>
            </a:extLst>
          </p:cNvPr>
          <p:cNvSpPr>
            <a:spLocks noGrp="1"/>
          </p:cNvSpPr>
          <p:nvPr>
            <p:ph type="dt" sz="half" idx="10"/>
          </p:nvPr>
        </p:nvSpPr>
        <p:spPr/>
        <p:txBody>
          <a:bodyPr/>
          <a:lstStyle/>
          <a:p>
            <a:fld id="{BF114481-FAAE-49D3-B1E9-BAA664687708}" type="datetimeFigureOut">
              <a:rPr lang="LID4096" smtClean="0"/>
              <a:t>01/29/2023</a:t>
            </a:fld>
            <a:endParaRPr lang="LID4096"/>
          </a:p>
        </p:txBody>
      </p:sp>
      <p:sp>
        <p:nvSpPr>
          <p:cNvPr id="6" name="Footer Placeholder 5">
            <a:extLst>
              <a:ext uri="{FF2B5EF4-FFF2-40B4-BE49-F238E27FC236}">
                <a16:creationId xmlns:a16="http://schemas.microsoft.com/office/drawing/2014/main" id="{F12D6C81-66F5-45F6-9F09-4A62C929F5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70A182D-CA7A-49BD-9D7C-D4738CC8C22C}"/>
              </a:ext>
            </a:extLst>
          </p:cNvPr>
          <p:cNvSpPr>
            <a:spLocks noGrp="1"/>
          </p:cNvSpPr>
          <p:nvPr>
            <p:ph type="sldNum" sz="quarter" idx="12"/>
          </p:nvPr>
        </p:nvSpPr>
        <p:spPr/>
        <p:txBody>
          <a:bodyPr/>
          <a:lstStyle/>
          <a:p>
            <a:fld id="{DDDE6148-44F3-4B2D-9DEB-6D84152A2A9B}" type="slidenum">
              <a:rPr lang="LID4096" smtClean="0"/>
              <a:t>‹#›</a:t>
            </a:fld>
            <a:endParaRPr lang="LID4096"/>
          </a:p>
        </p:txBody>
      </p:sp>
    </p:spTree>
    <p:extLst>
      <p:ext uri="{BB962C8B-B14F-4D97-AF65-F5344CB8AC3E}">
        <p14:creationId xmlns:p14="http://schemas.microsoft.com/office/powerpoint/2010/main" val="296010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26B089-AAD2-40BE-824C-EF0CD248CF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396F0074-BB13-4235-A2C4-D9B76B0596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05F40A-A261-4418-B3F9-98C93014C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14481-FAAE-49D3-B1E9-BAA664687708}" type="datetimeFigureOut">
              <a:rPr lang="LID4096" smtClean="0"/>
              <a:t>01/29/2023</a:t>
            </a:fld>
            <a:endParaRPr lang="LID4096"/>
          </a:p>
        </p:txBody>
      </p:sp>
      <p:sp>
        <p:nvSpPr>
          <p:cNvPr id="5" name="Footer Placeholder 4">
            <a:extLst>
              <a:ext uri="{FF2B5EF4-FFF2-40B4-BE49-F238E27FC236}">
                <a16:creationId xmlns:a16="http://schemas.microsoft.com/office/drawing/2014/main" id="{6BF83C92-D5AB-4DA1-813E-3E2214591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F309BCF-5DD1-4B6A-B1BC-1E38CC657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E6148-44F3-4B2D-9DEB-6D84152A2A9B}" type="slidenum">
              <a:rPr lang="LID4096" smtClean="0"/>
              <a:t>‹#›</a:t>
            </a:fld>
            <a:endParaRPr lang="LID4096"/>
          </a:p>
        </p:txBody>
      </p:sp>
    </p:spTree>
    <p:extLst>
      <p:ext uri="{BB962C8B-B14F-4D97-AF65-F5344CB8AC3E}">
        <p14:creationId xmlns:p14="http://schemas.microsoft.com/office/powerpoint/2010/main" val="1173376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000-1A44-4600-88B2-C6D91DC87D65}"/>
              </a:ext>
            </a:extLst>
          </p:cNvPr>
          <p:cNvSpPr>
            <a:spLocks noGrp="1"/>
          </p:cNvSpPr>
          <p:nvPr>
            <p:ph type="ctrTitle"/>
          </p:nvPr>
        </p:nvSpPr>
        <p:spPr/>
        <p:txBody>
          <a:bodyPr/>
          <a:lstStyle/>
          <a:p>
            <a:r>
              <a:rPr lang="en-US" dirty="0"/>
              <a:t>Entity framework</a:t>
            </a:r>
            <a:endParaRPr lang="LID4096" dirty="0"/>
          </a:p>
        </p:txBody>
      </p:sp>
      <p:sp>
        <p:nvSpPr>
          <p:cNvPr id="3" name="Subtitle 2">
            <a:extLst>
              <a:ext uri="{FF2B5EF4-FFF2-40B4-BE49-F238E27FC236}">
                <a16:creationId xmlns:a16="http://schemas.microsoft.com/office/drawing/2014/main" id="{62739BA3-B55A-4D40-B808-CD6853CFA24C}"/>
              </a:ext>
            </a:extLst>
          </p:cNvPr>
          <p:cNvSpPr>
            <a:spLocks noGrp="1"/>
          </p:cNvSpPr>
          <p:nvPr>
            <p:ph type="subTitle" idx="1"/>
          </p:nvPr>
        </p:nvSpPr>
        <p:spPr/>
        <p:txBody>
          <a:bodyPr/>
          <a:lstStyle/>
          <a:p>
            <a:endParaRPr lang="LID4096" dirty="0"/>
          </a:p>
        </p:txBody>
      </p:sp>
    </p:spTree>
    <p:extLst>
      <p:ext uri="{BB962C8B-B14F-4D97-AF65-F5344CB8AC3E}">
        <p14:creationId xmlns:p14="http://schemas.microsoft.com/office/powerpoint/2010/main" val="133393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D832-D8A8-4D87-ABEB-DDCF16A754CD}"/>
              </a:ext>
            </a:extLst>
          </p:cNvPr>
          <p:cNvSpPr>
            <a:spLocks noGrp="1"/>
          </p:cNvSpPr>
          <p:nvPr>
            <p:ph type="title"/>
          </p:nvPr>
        </p:nvSpPr>
        <p:spPr/>
        <p:txBody>
          <a:bodyPr/>
          <a:lstStyle/>
          <a:p>
            <a:r>
              <a:rPr lang="en-US" dirty="0"/>
              <a:t>Entity framework terms:</a:t>
            </a:r>
            <a:endParaRPr lang="LID4096" dirty="0"/>
          </a:p>
        </p:txBody>
      </p:sp>
      <p:sp>
        <p:nvSpPr>
          <p:cNvPr id="3" name="Content Placeholder 2">
            <a:extLst>
              <a:ext uri="{FF2B5EF4-FFF2-40B4-BE49-F238E27FC236}">
                <a16:creationId xmlns:a16="http://schemas.microsoft.com/office/drawing/2014/main" id="{8D59FB4D-395B-4ABA-9572-4FDB58912326}"/>
              </a:ext>
            </a:extLst>
          </p:cNvPr>
          <p:cNvSpPr>
            <a:spLocks noGrp="1"/>
          </p:cNvSpPr>
          <p:nvPr>
            <p:ph idx="1"/>
          </p:nvPr>
        </p:nvSpPr>
        <p:spPr/>
        <p:txBody>
          <a:bodyPr>
            <a:normAutofit fontScale="92500"/>
          </a:bodyPr>
          <a:lstStyle/>
          <a:p>
            <a:pPr marL="514350" indent="-514350">
              <a:buFont typeface="+mj-lt"/>
              <a:buAutoNum type="arabicPeriod"/>
            </a:pPr>
            <a:r>
              <a:rPr lang="en-US" dirty="0"/>
              <a:t>ORM – object relational mapper , a programming technique for converting data between incompatible type systems using object-oriented programming languages. This creates, in effect, a "virtual object database" that can be used from within the programming language.</a:t>
            </a:r>
          </a:p>
          <a:p>
            <a:pPr marL="514350" indent="-514350">
              <a:buFont typeface="+mj-lt"/>
              <a:buAutoNum type="arabicPeriod"/>
            </a:pPr>
            <a:r>
              <a:rPr lang="en-US" dirty="0"/>
              <a:t>DB provider –database implementation (like </a:t>
            </a:r>
            <a:r>
              <a:rPr lang="en-US" dirty="0" err="1"/>
              <a:t>MSSQL,Oracle,My</a:t>
            </a:r>
            <a:r>
              <a:rPr lang="en-US" dirty="0"/>
              <a:t> </a:t>
            </a:r>
            <a:r>
              <a:rPr lang="en-US" dirty="0" err="1"/>
              <a:t>Sql</a:t>
            </a:r>
            <a:r>
              <a:rPr lang="en-US" dirty="0"/>
              <a:t> etc..)</a:t>
            </a:r>
          </a:p>
          <a:p>
            <a:pPr marL="514350" indent="-514350">
              <a:buFont typeface="+mj-lt"/>
              <a:buAutoNum type="arabicPeriod"/>
            </a:pPr>
            <a:r>
              <a:rPr lang="en-US" dirty="0"/>
              <a:t>Connection string – A string that specifies information about a data source and the means of connecting to it. ... The connection string may include attributes such as the name of the driver, server and database, as well as security information such as username and password.</a:t>
            </a:r>
          </a:p>
          <a:p>
            <a:pPr marL="514350" indent="-514350">
              <a:buFont typeface="+mj-lt"/>
              <a:buAutoNum type="arabicPeriod"/>
            </a:pPr>
            <a:endParaRPr lang="en-US" dirty="0"/>
          </a:p>
          <a:p>
            <a:endParaRPr lang="en-US" dirty="0"/>
          </a:p>
          <a:p>
            <a:endParaRPr lang="LID4096" dirty="0"/>
          </a:p>
        </p:txBody>
      </p:sp>
    </p:spTree>
    <p:extLst>
      <p:ext uri="{BB962C8B-B14F-4D97-AF65-F5344CB8AC3E}">
        <p14:creationId xmlns:p14="http://schemas.microsoft.com/office/powerpoint/2010/main" val="230210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2231-6F8B-4408-B798-18D4D2936185}"/>
              </a:ext>
            </a:extLst>
          </p:cNvPr>
          <p:cNvSpPr>
            <a:spLocks noGrp="1"/>
          </p:cNvSpPr>
          <p:nvPr>
            <p:ph type="title"/>
          </p:nvPr>
        </p:nvSpPr>
        <p:spPr/>
        <p:txBody>
          <a:bodyPr/>
          <a:lstStyle/>
          <a:p>
            <a:r>
              <a:rPr lang="en-US" dirty="0"/>
              <a:t>Entity framework terms:</a:t>
            </a:r>
            <a:endParaRPr lang="LID4096" dirty="0"/>
          </a:p>
        </p:txBody>
      </p:sp>
      <p:sp>
        <p:nvSpPr>
          <p:cNvPr id="3" name="Content Placeholder 2">
            <a:extLst>
              <a:ext uri="{FF2B5EF4-FFF2-40B4-BE49-F238E27FC236}">
                <a16:creationId xmlns:a16="http://schemas.microsoft.com/office/drawing/2014/main" id="{2CDE1C95-AC34-4C3C-8434-043AC9F7590D}"/>
              </a:ext>
            </a:extLst>
          </p:cNvPr>
          <p:cNvSpPr>
            <a:spLocks noGrp="1"/>
          </p:cNvSpPr>
          <p:nvPr>
            <p:ph idx="1"/>
          </p:nvPr>
        </p:nvSpPr>
        <p:spPr/>
        <p:txBody>
          <a:bodyPr>
            <a:normAutofit lnSpcReduction="10000"/>
          </a:bodyPr>
          <a:lstStyle/>
          <a:p>
            <a:pPr marL="514350" indent="-514350">
              <a:buFont typeface="+mj-lt"/>
              <a:buAutoNum type="arabicPeriod"/>
            </a:pPr>
            <a:r>
              <a:rPr lang="en-US" dirty="0"/>
              <a:t>Code first – Creating and changing database entities in code and after the change updating the database schema from code .</a:t>
            </a:r>
          </a:p>
          <a:p>
            <a:pPr marL="514350" indent="-514350">
              <a:buFont typeface="+mj-lt"/>
              <a:buAutoNum type="arabicPeriod"/>
            </a:pPr>
            <a:r>
              <a:rPr lang="en-US" dirty="0"/>
              <a:t>Database first – Creating and changing database entities in database and then updating the code to reflect the updated database schema using “Scaffold-</a:t>
            </a:r>
            <a:r>
              <a:rPr lang="en-US" dirty="0" err="1"/>
              <a:t>DbContext</a:t>
            </a:r>
            <a:r>
              <a:rPr lang="en-US"/>
              <a:t>” command.</a:t>
            </a:r>
            <a:endParaRPr lang="en-US" dirty="0"/>
          </a:p>
          <a:p>
            <a:pPr marL="514350" indent="-514350">
              <a:buFont typeface="+mj-lt"/>
              <a:buAutoNum type="arabicPeriod"/>
            </a:pPr>
            <a:r>
              <a:rPr lang="en-US" dirty="0"/>
              <a:t>Fluent configuration – code that is written in </a:t>
            </a:r>
            <a:r>
              <a:rPr lang="en-US" dirty="0" err="1"/>
              <a:t>DbContext</a:t>
            </a:r>
            <a:r>
              <a:rPr lang="en-US" dirty="0"/>
              <a:t> </a:t>
            </a:r>
            <a:r>
              <a:rPr lang="en-US" dirty="0" err="1"/>
              <a:t>OnModelCreating</a:t>
            </a:r>
            <a:r>
              <a:rPr lang="en-US" dirty="0"/>
              <a:t> method for a class or a class property (like defining that a property is a primary key, the value is required…)</a:t>
            </a:r>
          </a:p>
          <a:p>
            <a:pPr marL="514350" indent="-514350">
              <a:buFont typeface="+mj-lt"/>
              <a:buAutoNum type="arabicPeriod"/>
            </a:pPr>
            <a:r>
              <a:rPr lang="en-US" dirty="0"/>
              <a:t>Data annotation – Attribute metadata for a class or a class property for additional entity configuration (like defining that a property is a primary key, the value is required…)</a:t>
            </a:r>
          </a:p>
          <a:p>
            <a:pPr marL="514350" indent="-514350">
              <a:buFont typeface="+mj-lt"/>
              <a:buAutoNum type="arabicPeriod"/>
            </a:pPr>
            <a:endParaRPr lang="en-US" dirty="0"/>
          </a:p>
          <a:p>
            <a:endParaRPr lang="LID4096" dirty="0"/>
          </a:p>
        </p:txBody>
      </p:sp>
    </p:spTree>
    <p:extLst>
      <p:ext uri="{BB962C8B-B14F-4D97-AF65-F5344CB8AC3E}">
        <p14:creationId xmlns:p14="http://schemas.microsoft.com/office/powerpoint/2010/main" val="179461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069EEB-19A5-8D9E-AF52-BC4141A29598}"/>
              </a:ext>
            </a:extLst>
          </p:cNvPr>
          <p:cNvSpPr>
            <a:spLocks noGrp="1"/>
          </p:cNvSpPr>
          <p:nvPr>
            <p:ph type="title"/>
          </p:nvPr>
        </p:nvSpPr>
        <p:spPr/>
        <p:txBody>
          <a:bodyPr/>
          <a:lstStyle/>
          <a:p>
            <a:r>
              <a:rPr lang="en-US" dirty="0"/>
              <a:t>Entity framework terms:</a:t>
            </a:r>
            <a:endParaRPr lang="he-IL" dirty="0"/>
          </a:p>
        </p:txBody>
      </p:sp>
      <p:sp>
        <p:nvSpPr>
          <p:cNvPr id="3" name="מציין מיקום תוכן 2">
            <a:extLst>
              <a:ext uri="{FF2B5EF4-FFF2-40B4-BE49-F238E27FC236}">
                <a16:creationId xmlns:a16="http://schemas.microsoft.com/office/drawing/2014/main" id="{09ADE3F8-7CDB-7740-739C-F1EC98CB7279}"/>
              </a:ext>
            </a:extLst>
          </p:cNvPr>
          <p:cNvSpPr>
            <a:spLocks noGrp="1"/>
          </p:cNvSpPr>
          <p:nvPr>
            <p:ph idx="1"/>
          </p:nvPr>
        </p:nvSpPr>
        <p:spPr/>
        <p:txBody>
          <a:bodyPr/>
          <a:lstStyle/>
          <a:p>
            <a:pPr marL="514350" indent="-514350">
              <a:buFont typeface="+mj-lt"/>
              <a:buAutoNum type="arabicPeriod"/>
            </a:pPr>
            <a:r>
              <a:rPr lang="en-US" dirty="0" err="1"/>
              <a:t>DbContext</a:t>
            </a:r>
            <a:r>
              <a:rPr lang="en-US" dirty="0"/>
              <a:t> – is an instance represents a session with the database and can be used to query and save instances of your entities</a:t>
            </a:r>
          </a:p>
          <a:p>
            <a:pPr marL="514350" indent="-514350">
              <a:buFont typeface="+mj-lt"/>
              <a:buAutoNum type="arabicPeriod"/>
            </a:pPr>
            <a:r>
              <a:rPr lang="en-US" dirty="0" err="1"/>
              <a:t>DbSet</a:t>
            </a:r>
            <a:r>
              <a:rPr lang="en-US" dirty="0"/>
              <a:t> - A </a:t>
            </a:r>
            <a:r>
              <a:rPr lang="en-US" dirty="0" err="1"/>
              <a:t>DbSet</a:t>
            </a:r>
            <a:r>
              <a:rPr lang="en-US" dirty="0"/>
              <a:t> represents the collection of all entities in the context, or that can be queried from the database, of a given type. </a:t>
            </a:r>
            <a:r>
              <a:rPr lang="en-US" dirty="0" err="1"/>
              <a:t>DbSet</a:t>
            </a:r>
            <a:r>
              <a:rPr lang="en-US" dirty="0"/>
              <a:t> objects are created from a </a:t>
            </a:r>
            <a:r>
              <a:rPr lang="en-US" dirty="0" err="1"/>
              <a:t>DbContext</a:t>
            </a:r>
            <a:r>
              <a:rPr lang="en-US" dirty="0"/>
              <a:t> using the </a:t>
            </a:r>
            <a:r>
              <a:rPr lang="en-US" dirty="0" err="1"/>
              <a:t>DbContext.Set</a:t>
            </a:r>
            <a:r>
              <a:rPr lang="en-US" dirty="0"/>
              <a:t> method</a:t>
            </a:r>
            <a:endParaRPr lang="he-IL" dirty="0"/>
          </a:p>
        </p:txBody>
      </p:sp>
    </p:spTree>
    <p:extLst>
      <p:ext uri="{BB962C8B-B14F-4D97-AF65-F5344CB8AC3E}">
        <p14:creationId xmlns:p14="http://schemas.microsoft.com/office/powerpoint/2010/main" val="302728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839F-495E-4DD7-B782-1071E3C35348}"/>
              </a:ext>
            </a:extLst>
          </p:cNvPr>
          <p:cNvSpPr>
            <a:spLocks noGrp="1"/>
          </p:cNvSpPr>
          <p:nvPr>
            <p:ph type="title"/>
          </p:nvPr>
        </p:nvSpPr>
        <p:spPr/>
        <p:txBody>
          <a:bodyPr/>
          <a:lstStyle/>
          <a:p>
            <a:r>
              <a:rPr lang="en-US" dirty="0"/>
              <a:t>Entity framework migrations :</a:t>
            </a:r>
            <a:endParaRPr lang="LID4096" dirty="0"/>
          </a:p>
        </p:txBody>
      </p:sp>
      <p:sp>
        <p:nvSpPr>
          <p:cNvPr id="3" name="Content Placeholder 2">
            <a:extLst>
              <a:ext uri="{FF2B5EF4-FFF2-40B4-BE49-F238E27FC236}">
                <a16:creationId xmlns:a16="http://schemas.microsoft.com/office/drawing/2014/main" id="{6D4CE0BD-638E-49C1-8C7A-F01AD795B8B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Data models change as features get implemented: new entities or properties are added and removed, and database schemas needs to be changed accordingly to be kept in sync with the application. The migrations feature in EF Core provides a way to incrementally update the database schema to keep it in sync with the application's data model while preserving existing data in the database.</a:t>
            </a:r>
          </a:p>
          <a:p>
            <a:pPr marL="514350" indent="-514350">
              <a:buFont typeface="+mj-lt"/>
              <a:buAutoNum type="arabicPeriod"/>
            </a:pPr>
            <a:r>
              <a:rPr lang="en-US" dirty="0"/>
              <a:t>Add migration – Generates </a:t>
            </a:r>
            <a:r>
              <a:rPr lang="en-US"/>
              <a:t>a unique class </a:t>
            </a:r>
            <a:r>
              <a:rPr lang="en-US" dirty="0"/>
              <a:t>that holds fluent configuration of the changes made in entity classes since last migration.</a:t>
            </a:r>
          </a:p>
          <a:p>
            <a:pPr marL="514350" indent="-514350">
              <a:buFont typeface="+mj-lt"/>
              <a:buAutoNum type="arabicPeriod"/>
            </a:pPr>
            <a:r>
              <a:rPr lang="en-US" dirty="0"/>
              <a:t>Update-database – Commit the newest migration to the database schema.</a:t>
            </a:r>
          </a:p>
          <a:p>
            <a:pPr marL="514350" indent="-514350">
              <a:buFont typeface="+mj-lt"/>
              <a:buAutoNum type="arabicPeriod"/>
            </a:pPr>
            <a:r>
              <a:rPr lang="en-US" dirty="0"/>
              <a:t>Remove-migration – Rollback the last migration applied to the database schema.</a:t>
            </a:r>
            <a:endParaRPr lang="LID4096" dirty="0"/>
          </a:p>
        </p:txBody>
      </p:sp>
    </p:spTree>
    <p:extLst>
      <p:ext uri="{BB962C8B-B14F-4D97-AF65-F5344CB8AC3E}">
        <p14:creationId xmlns:p14="http://schemas.microsoft.com/office/powerpoint/2010/main" val="2499065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416</Words>
  <Application>Microsoft Office PowerPoint</Application>
  <PresentationFormat>מסך רחב</PresentationFormat>
  <Paragraphs>19</Paragraphs>
  <Slides>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vt:i4>
      </vt:variant>
    </vt:vector>
  </HeadingPairs>
  <TitlesOfParts>
    <vt:vector size="9" baseType="lpstr">
      <vt:lpstr>Arial</vt:lpstr>
      <vt:lpstr>Calibri</vt:lpstr>
      <vt:lpstr>Calibri Light</vt:lpstr>
      <vt:lpstr>Office Theme</vt:lpstr>
      <vt:lpstr>Entity framework</vt:lpstr>
      <vt:lpstr>Entity framework terms:</vt:lpstr>
      <vt:lpstr>Entity framework terms:</vt:lpstr>
      <vt:lpstr>Entity framework terms:</vt:lpstr>
      <vt:lpstr>Entity framework migrations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Ido Paz</dc:creator>
  <cp:lastModifiedBy>Ido Paz</cp:lastModifiedBy>
  <cp:revision>1</cp:revision>
  <dcterms:created xsi:type="dcterms:W3CDTF">2021-03-13T09:28:59Z</dcterms:created>
  <dcterms:modified xsi:type="dcterms:W3CDTF">2023-01-29T15:07:26Z</dcterms:modified>
</cp:coreProperties>
</file>