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Paz" userId="9b277b7e75216450" providerId="LiveId" clId="{1FB74CE4-1A99-444E-BF12-332E91C407E0}"/>
    <pc:docChg chg="undo custSel modSld">
      <pc:chgData name="Ido Paz" userId="9b277b7e75216450" providerId="LiveId" clId="{1FB74CE4-1A99-444E-BF12-332E91C407E0}" dt="2021-02-18T18:28:05.886" v="394" actId="1076"/>
      <pc:docMkLst>
        <pc:docMk/>
      </pc:docMkLst>
      <pc:sldChg chg="modSp mod">
        <pc:chgData name="Ido Paz" userId="9b277b7e75216450" providerId="LiveId" clId="{1FB74CE4-1A99-444E-BF12-332E91C407E0}" dt="2021-02-06T11:21:45.567" v="223" actId="6549"/>
        <pc:sldMkLst>
          <pc:docMk/>
          <pc:sldMk cId="2431372755" sldId="256"/>
        </pc:sldMkLst>
        <pc:spChg chg="mod">
          <ac:chgData name="Ido Paz" userId="9b277b7e75216450" providerId="LiveId" clId="{1FB74CE4-1A99-444E-BF12-332E91C407E0}" dt="2021-02-06T11:21:45.567" v="223" actId="6549"/>
          <ac:spMkLst>
            <pc:docMk/>
            <pc:sldMk cId="2431372755" sldId="256"/>
            <ac:spMk id="2" creationId="{C23BAE4C-9D2C-4F50-AB79-FB97663B93A8}"/>
          </ac:spMkLst>
        </pc:spChg>
      </pc:sldChg>
      <pc:sldChg chg="modSp mod">
        <pc:chgData name="Ido Paz" userId="9b277b7e75216450" providerId="LiveId" clId="{1FB74CE4-1A99-444E-BF12-332E91C407E0}" dt="2021-02-17T09:50:35.312" v="390" actId="20577"/>
        <pc:sldMkLst>
          <pc:docMk/>
          <pc:sldMk cId="3047082034" sldId="257"/>
        </pc:sldMkLst>
        <pc:spChg chg="mod">
          <ac:chgData name="Ido Paz" userId="9b277b7e75216450" providerId="LiveId" clId="{1FB74CE4-1A99-444E-BF12-332E91C407E0}" dt="2021-02-17T09:50:35.312" v="390" actId="20577"/>
          <ac:spMkLst>
            <pc:docMk/>
            <pc:sldMk cId="3047082034" sldId="257"/>
            <ac:spMk id="3" creationId="{CC59CD9B-CF07-45B8-9D8F-A4CC413DD496}"/>
          </ac:spMkLst>
        </pc:spChg>
      </pc:sldChg>
      <pc:sldChg chg="modSp mod">
        <pc:chgData name="Ido Paz" userId="9b277b7e75216450" providerId="LiveId" clId="{1FB74CE4-1A99-444E-BF12-332E91C407E0}" dt="2021-02-06T11:13:31.052" v="34" actId="20577"/>
        <pc:sldMkLst>
          <pc:docMk/>
          <pc:sldMk cId="1554847418" sldId="258"/>
        </pc:sldMkLst>
        <pc:spChg chg="mod">
          <ac:chgData name="Ido Paz" userId="9b277b7e75216450" providerId="LiveId" clId="{1FB74CE4-1A99-444E-BF12-332E91C407E0}" dt="2021-02-06T11:13:31.052" v="34" actId="20577"/>
          <ac:spMkLst>
            <pc:docMk/>
            <pc:sldMk cId="1554847418" sldId="258"/>
            <ac:spMk id="3" creationId="{50C61EC7-ED03-415E-BF4B-57734EBEA2AB}"/>
          </ac:spMkLst>
        </pc:spChg>
      </pc:sldChg>
      <pc:sldChg chg="modSp mod">
        <pc:chgData name="Ido Paz" userId="9b277b7e75216450" providerId="LiveId" clId="{1FB74CE4-1A99-444E-BF12-332E91C407E0}" dt="2021-02-18T18:28:05.886" v="394" actId="1076"/>
        <pc:sldMkLst>
          <pc:docMk/>
          <pc:sldMk cId="323078948" sldId="260"/>
        </pc:sldMkLst>
        <pc:spChg chg="mod">
          <ac:chgData name="Ido Paz" userId="9b277b7e75216450" providerId="LiveId" clId="{1FB74CE4-1A99-444E-BF12-332E91C407E0}" dt="2021-02-17T09:49:52.364" v="376" actId="20577"/>
          <ac:spMkLst>
            <pc:docMk/>
            <pc:sldMk cId="323078948" sldId="260"/>
            <ac:spMk id="3" creationId="{27F1BC3C-4C1E-4284-897D-4E7299EE138B}"/>
          </ac:spMkLst>
        </pc:spChg>
        <pc:picChg chg="mod">
          <ac:chgData name="Ido Paz" userId="9b277b7e75216450" providerId="LiveId" clId="{1FB74CE4-1A99-444E-BF12-332E91C407E0}" dt="2021-02-18T18:28:05.886" v="394" actId="1076"/>
          <ac:picMkLst>
            <pc:docMk/>
            <pc:sldMk cId="323078948" sldId="260"/>
            <ac:picMk id="93" creationId="{25B59B98-E034-47CE-85DC-7A8028F5E4B1}"/>
          </ac:picMkLst>
        </pc:picChg>
      </pc:sldChg>
      <pc:sldChg chg="modSp mod">
        <pc:chgData name="Ido Paz" userId="9b277b7e75216450" providerId="LiveId" clId="{1FB74CE4-1A99-444E-BF12-332E91C407E0}" dt="2021-02-18T18:27:04.308" v="392" actId="782"/>
        <pc:sldMkLst>
          <pc:docMk/>
          <pc:sldMk cId="2221752163" sldId="262"/>
        </pc:sldMkLst>
        <pc:spChg chg="mod">
          <ac:chgData name="Ido Paz" userId="9b277b7e75216450" providerId="LiveId" clId="{1FB74CE4-1A99-444E-BF12-332E91C407E0}" dt="2021-02-06T11:16:03.545" v="87" actId="20577"/>
          <ac:spMkLst>
            <pc:docMk/>
            <pc:sldMk cId="2221752163" sldId="262"/>
            <ac:spMk id="2" creationId="{6F00FA3E-2EBD-4D5C-964E-CBF3AFA6203B}"/>
          </ac:spMkLst>
        </pc:spChg>
        <pc:spChg chg="mod">
          <ac:chgData name="Ido Paz" userId="9b277b7e75216450" providerId="LiveId" clId="{1FB74CE4-1A99-444E-BF12-332E91C407E0}" dt="2021-02-18T18:27:04.308" v="392" actId="782"/>
          <ac:spMkLst>
            <pc:docMk/>
            <pc:sldMk cId="2221752163" sldId="262"/>
            <ac:spMk id="3" creationId="{F57B5167-E454-43E2-ABAF-483ACD54C2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B5AA-2A45-40C9-8146-58F156781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94AF7-07E0-4F31-B450-5A4FF1B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02B6-A2AC-47F6-9C04-FF204AF3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47DF-A62C-41FA-AD64-5B64404829B8}" type="datetimeFigureOut">
              <a:rPr lang="LID4096" smtClean="0"/>
              <a:t>02/18/2021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CA05C-19F2-43F4-8E37-019DD78A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CF5E-3307-42B7-B71D-900D8159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2348-D63C-43A4-AFFD-F308887C2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608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20E6-B19C-4A0B-8042-98056D04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44955-8D2E-4D60-982B-3774ECA19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93564-B933-458D-AFBD-E1CD3395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47DF-A62C-41FA-AD64-5B64404829B8}" type="datetimeFigureOut">
              <a:rPr lang="LID4096" smtClean="0"/>
              <a:t>02/18/2021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DF44-D479-4503-84A3-E1AE24CE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62D4-09FB-412D-BEF5-3EF6874E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2348-D63C-43A4-AFFD-F308887C2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75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7A18-BD44-4385-990C-81682FDDE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48F2C-9617-4E06-BB85-87496F818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0D38-0272-430F-A09F-F1E618FF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47DF-A62C-41FA-AD64-5B64404829B8}" type="datetimeFigureOut">
              <a:rPr lang="LID4096" smtClean="0"/>
              <a:t>02/18/2021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2EDE-8B41-4EB9-8157-1D4DAFCC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CDB5-FABB-4452-BAF4-B983C734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2348-D63C-43A4-AFFD-F308887C2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347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511C-228B-44DD-B0FB-6C4811C8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9608-F425-4DEC-A104-8381CE64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43C20-BC13-47F5-B05A-020A7538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47DF-A62C-41FA-AD64-5B64404829B8}" type="datetimeFigureOut">
              <a:rPr lang="LID4096" smtClean="0"/>
              <a:t>02/18/2021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8AF9-5A02-4AC6-A6B8-D2ACB84F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5DA0-5B31-410D-83B9-0515BBBA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2348-D63C-43A4-AFFD-F308887C2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76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1E0B-8B2A-4B2D-B095-570C1413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0F9C2-5C93-4CFC-8769-E388790FC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D2FF-6579-435E-9954-DF57169E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47DF-A62C-41FA-AD64-5B64404829B8}" type="datetimeFigureOut">
              <a:rPr lang="LID4096" smtClean="0"/>
              <a:t>02/18/2021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20261-8645-49D1-A3E6-2C2C0BC8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30E4-176D-43CE-B774-F2DE0553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2348-D63C-43A4-AFFD-F308887C2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09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0C96-A12D-47C3-B52F-312B796C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CF77-79E0-42E1-8336-C129F6134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F0A64-523E-459B-B030-927448363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8CCDC-3275-4C6A-BC34-67EE5C98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47DF-A62C-41FA-AD64-5B64404829B8}" type="datetimeFigureOut">
              <a:rPr lang="LID4096" smtClean="0"/>
              <a:t>02/18/2021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35890-B571-4A02-B869-02A2A160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F5B9D-E05E-475C-859C-CA051ED8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2348-D63C-43A4-AFFD-F308887C2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848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824C-0CBD-4A17-9F07-86FE6C43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8EB4-72F9-4D85-BD62-1F9EB324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49D3D-DF8B-458E-9BDC-7203FDEB7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654C9-099C-4976-A3F2-395C380AA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3FD81-0DF7-4E4A-9D51-10A95801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A818D-12A4-4CDD-AD43-FF997BFE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47DF-A62C-41FA-AD64-5B64404829B8}" type="datetimeFigureOut">
              <a:rPr lang="LID4096" smtClean="0"/>
              <a:t>02/18/2021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CDDE3-45E3-4B2C-A6BE-9B380CA4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D6189-E337-460D-9F29-57E427B0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2348-D63C-43A4-AFFD-F308887C2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599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C1A4-57CA-41D7-8C6A-7DC8A3BD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71AA4-FB71-469F-83E5-EEBD2CF2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47DF-A62C-41FA-AD64-5B64404829B8}" type="datetimeFigureOut">
              <a:rPr lang="LID4096" smtClean="0"/>
              <a:t>02/18/2021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B7526-676C-4F02-9EAC-B5A8BC55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8C6CE-A1A9-4301-8138-2225EB6E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2348-D63C-43A4-AFFD-F308887C2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96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68EA5-FEFE-4390-8289-E3698D51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47DF-A62C-41FA-AD64-5B64404829B8}" type="datetimeFigureOut">
              <a:rPr lang="LID4096" smtClean="0"/>
              <a:t>02/18/2021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E7CC6-9395-4891-8489-91901F5A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5ACBC-8CA9-41F1-B0F6-583C1566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2348-D63C-43A4-AFFD-F308887C2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08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457A-0250-4784-A5B0-1E35E0C7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8C1C-D993-47D0-8A92-209DFC9C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D7FB8-B707-4CF8-909A-9832A83C6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F3CDE-715C-4A1E-9732-820A824F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47DF-A62C-41FA-AD64-5B64404829B8}" type="datetimeFigureOut">
              <a:rPr lang="LID4096" smtClean="0"/>
              <a:t>02/18/2021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686C9-2F9B-4530-918F-6328F1B9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E3224-156F-48F7-A528-DD646E06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2348-D63C-43A4-AFFD-F308887C2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340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8D76-DF88-4B95-A16D-21A3BCB9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3590B-86F6-43E3-839D-5F2072A9F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884B-51E0-439C-ABE2-50B921520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A961C-8362-4D37-85BE-DE0A0D72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47DF-A62C-41FA-AD64-5B64404829B8}" type="datetimeFigureOut">
              <a:rPr lang="LID4096" smtClean="0"/>
              <a:t>02/18/2021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D630F-6510-4F8E-9E57-BD643E57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F3C94-2CC3-48BB-93D6-82100688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2348-D63C-43A4-AFFD-F308887C2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547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92852-6115-4266-AD0D-9BDAB756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0B9EC-5600-45F1-BA69-7A85E191A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8EEF-4F19-4D69-8D8F-5491EA51F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647DF-A62C-41FA-AD64-5B64404829B8}" type="datetimeFigureOut">
              <a:rPr lang="LID4096" smtClean="0"/>
              <a:t>02/18/2021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0900-DA3B-4E18-A6D0-7620D2333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794B-CD89-4154-887D-9355D2142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2348-D63C-43A4-AFFD-F308887C2D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552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AE4C-9D2C-4F50-AB79-FB97663B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&amp; Processing</a:t>
            </a:r>
            <a:br>
              <a:rPr lang="en-US"/>
            </a:br>
            <a:r>
              <a:rPr lang="he-IL"/>
              <a:t>תכנות </a:t>
            </a:r>
            <a:r>
              <a:rPr lang="he-IL" dirty="0"/>
              <a:t>ועיבוד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3AE78-7A5E-469E-8386-D4033F5AB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3137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4BB7-53C1-4643-B390-C604FDF5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CPU </a:t>
            </a:r>
            <a:r>
              <a:rPr lang="he-IL" sz="4000" dirty="0"/>
              <a:t>מעבד -</a:t>
            </a:r>
            <a:r>
              <a:rPr lang="en-US" sz="4000" dirty="0"/>
              <a:t>	</a:t>
            </a:r>
            <a:endParaRPr lang="LID4096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CD9B-CF07-45B8-9D8F-A4CC413DD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000" dirty="0"/>
              <a:t>מעבד הוא רכיב אלקטרוני במחשב שמבצע פעולות שנרשמו בתוכנית על ידי מתכנת כלשהוא.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dirty="0"/>
              <a:t>המעבד מבצע פעולות מתמטיות פשוטות , פעולות השוואה , </a:t>
            </a:r>
            <a:r>
              <a:rPr lang="he-IL" sz="2000"/>
              <a:t>פעולות השמה, </a:t>
            </a:r>
            <a:r>
              <a:rPr lang="he-IL" sz="2000" dirty="0"/>
              <a:t>פעולות קלט פלט מול שאר רכיבי החומרה.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D8A3832D-6AB1-41A2-A029-6AA868665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r="12878" b="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08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C48F-34EC-4046-9660-DDBA007C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CPU – Core</a:t>
            </a:r>
            <a:r>
              <a:rPr lang="he-IL" sz="3600" dirty="0"/>
              <a:t> ליבת מעבד - </a:t>
            </a:r>
            <a:endParaRPr lang="LID4096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1EC7-ED03-415E-BF4B-57734EBE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he-IL" sz="1800" dirty="0"/>
              <a:t>ביצועי העיבוד של המעבד משתפרים ככל שיש לו יותר ליבות ,כל הליבות מחוברים אחת לשניה באותו רכיב אלקטרוני 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1800" dirty="0"/>
              <a:t>במעבד מרובה ליבות כל ליבה יכולה בעצמה לבצע את הפעולות שרשומות בתכנית כלשהיא.</a:t>
            </a:r>
            <a:endParaRPr lang="LID4096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41C184-1723-4C21-A471-D4E22652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493" y="1014101"/>
            <a:ext cx="4223252" cy="489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84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FA3E-2EBD-4D5C-964E-CBF3AFA6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Linux Libertine"/>
              </a:rPr>
              <a:t>Computer program - </a:t>
            </a:r>
            <a:r>
              <a:rPr lang="he-IL" dirty="0">
                <a:solidFill>
                  <a:srgbClr val="000000"/>
                </a:solidFill>
                <a:latin typeface="Linux Libertine"/>
              </a:rPr>
              <a:t>תוכנת מחשב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5167-E454-43E2-ABAF-483ACD54C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solidFill>
                  <a:srgbClr val="000000"/>
                </a:solidFill>
                <a:latin typeface="Linux Libertine"/>
              </a:rPr>
              <a:t>תוכנת מחשב </a:t>
            </a:r>
            <a:r>
              <a:rPr lang="he-IL" dirty="0"/>
              <a:t>היא אוסף הנתונים והפעולות שנדרשות לבצע משימה מסוימת על ידי מחשב.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מופע של </a:t>
            </a:r>
            <a:r>
              <a:rPr lang="he-IL" dirty="0">
                <a:solidFill>
                  <a:srgbClr val="000000"/>
                </a:solidFill>
                <a:latin typeface="Linux Libertine"/>
              </a:rPr>
              <a:t>תוכנה </a:t>
            </a:r>
            <a:r>
              <a:rPr lang="he-IL" dirty="0"/>
              <a:t>נקרא תהליך</a:t>
            </a:r>
            <a:r>
              <a:rPr lang="en-US" dirty="0"/>
              <a:t>(PROCESS) </a:t>
            </a:r>
            <a:r>
              <a:rPr lang="he-IL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endParaRPr lang="he-IL" dirty="0"/>
          </a:p>
          <a:p>
            <a:pPr marL="514350" indent="-514350" algn="r" rtl="1">
              <a:buFont typeface="+mj-lt"/>
              <a:buAutoNum type="arabicPeriod"/>
            </a:pPr>
            <a:endParaRPr lang="he-IL" dirty="0"/>
          </a:p>
          <a:p>
            <a:pPr marL="514350" indent="-514350" algn="r" rtl="1">
              <a:buFont typeface="+mj-lt"/>
              <a:buAutoNum type="arabicPeriod"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*לדוגמא : דפדפן יודע להוריד נתוני דף האינטרנט , ולהציג אותו </a:t>
            </a:r>
          </a:p>
        </p:txBody>
      </p:sp>
    </p:spTree>
    <p:extLst>
      <p:ext uri="{BB962C8B-B14F-4D97-AF65-F5344CB8AC3E}">
        <p14:creationId xmlns:p14="http://schemas.microsoft.com/office/powerpoint/2010/main" val="222175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1415-3DDD-4E02-943F-EBF29DC4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Process</a:t>
            </a:r>
            <a:r>
              <a:rPr lang="he-IL" sz="3600"/>
              <a:t> תהליך - </a:t>
            </a:r>
            <a:endParaRPr lang="LID4096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C3C-4C1E-4284-897D-4E7299EE1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he-IL" sz="1800" dirty="0"/>
          </a:p>
          <a:p>
            <a:pPr marL="342900" indent="-342900" algn="r" rtl="1">
              <a:buFont typeface="+mj-lt"/>
              <a:buAutoNum type="arabicPeriod"/>
            </a:pPr>
            <a:r>
              <a:rPr lang="he-IL" sz="1800" dirty="0"/>
              <a:t>תהליך הוא מופע של תוכנת מחשב.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1800" dirty="0"/>
              <a:t>תהליך עצמאי ומבודד משאר התהליכים ומוקצא לו מרחב זיכרון , זמן מעבד , גישה לשאר רכיבי החומרה על ידי מערכת ההפעלה 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1800" dirty="0"/>
              <a:t>תהליך  לא יכול לגשת למשאבים פרטיים של תהליכים אחרים.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1800" dirty="0"/>
              <a:t>לתהליך יש תהליכון (</a:t>
            </a:r>
            <a:r>
              <a:rPr lang="en-US" sz="1800" dirty="0"/>
              <a:t>THREAD</a:t>
            </a:r>
            <a:r>
              <a:rPr lang="he-IL" sz="1800" dirty="0"/>
              <a:t>) אחד או יותר שמבצעים את הפקודות של תכנית המחשב</a:t>
            </a:r>
            <a:endParaRPr lang="en-US" sz="1800" dirty="0"/>
          </a:p>
          <a:p>
            <a:pPr marL="0" indent="0">
              <a:buNone/>
            </a:pPr>
            <a:endParaRPr lang="LID4096" sz="1800" dirty="0"/>
          </a:p>
        </p:txBody>
      </p:sp>
      <p:pic>
        <p:nvPicPr>
          <p:cNvPr id="93" name="Picture 92" descr="Table&#10;&#10;Description automatically generated">
            <a:extLst>
              <a:ext uri="{FF2B5EF4-FFF2-40B4-BE49-F238E27FC236}">
                <a16:creationId xmlns:a16="http://schemas.microsoft.com/office/drawing/2014/main" id="{25B59B98-E034-47CE-85DC-7A8028F5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462354"/>
            <a:ext cx="5628018" cy="37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181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Linux Libertine</vt:lpstr>
      <vt:lpstr>Office Theme</vt:lpstr>
      <vt:lpstr>Programming &amp; Processing תכנות ועיבוד</vt:lpstr>
      <vt:lpstr>CPU מעבד - </vt:lpstr>
      <vt:lpstr>CPU – Core ליבת מעבד - </vt:lpstr>
      <vt:lpstr>Computer program - תוכנת מחשב</vt:lpstr>
      <vt:lpstr>Process תהליך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processing</dc:title>
  <dc:creator>Ido Paz</dc:creator>
  <cp:lastModifiedBy>Ido Paz</cp:lastModifiedBy>
  <cp:revision>9</cp:revision>
  <dcterms:created xsi:type="dcterms:W3CDTF">2021-02-03T17:54:22Z</dcterms:created>
  <dcterms:modified xsi:type="dcterms:W3CDTF">2021-02-18T18:28:37Z</dcterms:modified>
</cp:coreProperties>
</file>