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73" r:id="rId5"/>
    <p:sldId id="260" r:id="rId6"/>
    <p:sldId id="274" r:id="rId7"/>
    <p:sldId id="261" r:id="rId8"/>
    <p:sldId id="268" r:id="rId9"/>
    <p:sldId id="265" r:id="rId10"/>
    <p:sldId id="277" r:id="rId11"/>
    <p:sldId id="27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EA086AAC-07EC-4447-843B-E3BE30CF7B7D}"/>
    <pc:docChg chg="undo custSel addSld delSld modSld sldOrd">
      <pc:chgData name="Ido Paz" userId="9b277b7e75216450" providerId="LiveId" clId="{EA086AAC-07EC-4447-843B-E3BE30CF7B7D}" dt="2021-03-01T14:58:34.865" v="615" actId="6549"/>
      <pc:docMkLst>
        <pc:docMk/>
      </pc:docMkLst>
      <pc:sldChg chg="add del">
        <pc:chgData name="Ido Paz" userId="9b277b7e75216450" providerId="LiveId" clId="{EA086AAC-07EC-4447-843B-E3BE30CF7B7D}" dt="2021-02-06T11:28:02.527" v="108" actId="47"/>
        <pc:sldMkLst>
          <pc:docMk/>
          <pc:sldMk cId="14767061" sldId="256"/>
        </pc:sldMkLst>
      </pc:sldChg>
      <pc:sldChg chg="addSp modSp mod">
        <pc:chgData name="Ido Paz" userId="9b277b7e75216450" providerId="LiveId" clId="{EA086AAC-07EC-4447-843B-E3BE30CF7B7D}" dt="2021-02-18T18:45:21.413" v="149"/>
        <pc:sldMkLst>
          <pc:docMk/>
          <pc:sldMk cId="2117937171" sldId="261"/>
        </pc:sldMkLst>
        <pc:grpChg chg="mod">
          <ac:chgData name="Ido Paz" userId="9b277b7e75216450" providerId="LiveId" clId="{EA086AAC-07EC-4447-843B-E3BE30CF7B7D}" dt="2021-02-18T18:44:31.607" v="128"/>
          <ac:grpSpMkLst>
            <pc:docMk/>
            <pc:sldMk cId="2117937171" sldId="261"/>
            <ac:grpSpMk id="14" creationId="{F75718CF-232A-4911-B439-82DBC648C0BF}"/>
          </ac:grpSpMkLst>
        </pc:grpChg>
        <pc:grpChg chg="mod">
          <ac:chgData name="Ido Paz" userId="9b277b7e75216450" providerId="LiveId" clId="{EA086AAC-07EC-4447-843B-E3BE30CF7B7D}" dt="2021-02-18T18:44:35.236" v="131"/>
          <ac:grpSpMkLst>
            <pc:docMk/>
            <pc:sldMk cId="2117937171" sldId="261"/>
            <ac:grpSpMk id="17" creationId="{8907FEFB-1DDD-4F69-A37C-CE0C2EA298A0}"/>
          </ac:grpSpMkLst>
        </pc:grpChg>
        <pc:grpChg chg="mod">
          <ac:chgData name="Ido Paz" userId="9b277b7e75216450" providerId="LiveId" clId="{EA086AAC-07EC-4447-843B-E3BE30CF7B7D}" dt="2021-02-18T18:44:36.850" v="134"/>
          <ac:grpSpMkLst>
            <pc:docMk/>
            <pc:sldMk cId="2117937171" sldId="261"/>
            <ac:grpSpMk id="20" creationId="{C4071528-E476-4C54-B0F5-8F3CB249B819}"/>
          </ac:grpSpMkLst>
        </pc:grpChg>
        <pc:grpChg chg="mod">
          <ac:chgData name="Ido Paz" userId="9b277b7e75216450" providerId="LiveId" clId="{EA086AAC-07EC-4447-843B-E3BE30CF7B7D}" dt="2021-02-18T18:45:21.413" v="149"/>
          <ac:grpSpMkLst>
            <pc:docMk/>
            <pc:sldMk cId="2117937171" sldId="261"/>
            <ac:grpSpMk id="23" creationId="{C58161C5-ABF8-47B5-8218-E75AC71EAF32}"/>
          </ac:grpSpMkLst>
        </pc:grpChg>
        <pc:inkChg chg="add">
          <ac:chgData name="Ido Paz" userId="9b277b7e75216450" providerId="LiveId" clId="{EA086AAC-07EC-4447-843B-E3BE30CF7B7D}" dt="2021-02-18T18:44:23.918" v="124" actId="9405"/>
          <ac:inkMkLst>
            <pc:docMk/>
            <pc:sldMk cId="2117937171" sldId="261"/>
            <ac:inkMk id="3" creationId="{7174E234-E659-4658-8AC5-08BA7C057109}"/>
          </ac:inkMkLst>
        </pc:inkChg>
        <pc:inkChg chg="add">
          <ac:chgData name="Ido Paz" userId="9b277b7e75216450" providerId="LiveId" clId="{EA086AAC-07EC-4447-843B-E3BE30CF7B7D}" dt="2021-02-18T18:44:25.478" v="125" actId="9405"/>
          <ac:inkMkLst>
            <pc:docMk/>
            <pc:sldMk cId="2117937171" sldId="261"/>
            <ac:inkMk id="4" creationId="{261A9A3B-EC89-4774-B330-CE0D28E1F0D7}"/>
          </ac:inkMkLst>
        </pc:inkChg>
        <pc:inkChg chg="add mod">
          <ac:chgData name="Ido Paz" userId="9b277b7e75216450" providerId="LiveId" clId="{EA086AAC-07EC-4447-843B-E3BE30CF7B7D}" dt="2021-02-18T18:44:31.607" v="128"/>
          <ac:inkMkLst>
            <pc:docMk/>
            <pc:sldMk cId="2117937171" sldId="261"/>
            <ac:inkMk id="5" creationId="{A28FBCE3-F5C5-42CD-9642-B34A5A63133C}"/>
          </ac:inkMkLst>
        </pc:inkChg>
        <pc:inkChg chg="add mod">
          <ac:chgData name="Ido Paz" userId="9b277b7e75216450" providerId="LiveId" clId="{EA086AAC-07EC-4447-843B-E3BE30CF7B7D}" dt="2021-02-18T18:44:31.607" v="128"/>
          <ac:inkMkLst>
            <pc:docMk/>
            <pc:sldMk cId="2117937171" sldId="261"/>
            <ac:inkMk id="13" creationId="{20D3B92A-7678-44DA-B719-BF51EAC1282A}"/>
          </ac:inkMkLst>
        </pc:inkChg>
        <pc:inkChg chg="add mod">
          <ac:chgData name="Ido Paz" userId="9b277b7e75216450" providerId="LiveId" clId="{EA086AAC-07EC-4447-843B-E3BE30CF7B7D}" dt="2021-02-18T18:44:35.236" v="131"/>
          <ac:inkMkLst>
            <pc:docMk/>
            <pc:sldMk cId="2117937171" sldId="261"/>
            <ac:inkMk id="15" creationId="{24D6903E-E8C2-43A7-9FBF-0B484D1811BA}"/>
          </ac:inkMkLst>
        </pc:inkChg>
        <pc:inkChg chg="add mod">
          <ac:chgData name="Ido Paz" userId="9b277b7e75216450" providerId="LiveId" clId="{EA086AAC-07EC-4447-843B-E3BE30CF7B7D}" dt="2021-02-18T18:44:35.236" v="131"/>
          <ac:inkMkLst>
            <pc:docMk/>
            <pc:sldMk cId="2117937171" sldId="261"/>
            <ac:inkMk id="16" creationId="{324BD9E7-C324-4C1C-8FF7-5C2C4F3C7AA4}"/>
          </ac:inkMkLst>
        </pc:inkChg>
        <pc:inkChg chg="add mod">
          <ac:chgData name="Ido Paz" userId="9b277b7e75216450" providerId="LiveId" clId="{EA086AAC-07EC-4447-843B-E3BE30CF7B7D}" dt="2021-02-18T18:44:36.850" v="134"/>
          <ac:inkMkLst>
            <pc:docMk/>
            <pc:sldMk cId="2117937171" sldId="261"/>
            <ac:inkMk id="18" creationId="{80320B44-53BE-44A5-8F8C-54AC85BA8394}"/>
          </ac:inkMkLst>
        </pc:inkChg>
        <pc:inkChg chg="add mod">
          <ac:chgData name="Ido Paz" userId="9b277b7e75216450" providerId="LiveId" clId="{EA086AAC-07EC-4447-843B-E3BE30CF7B7D}" dt="2021-02-18T18:44:36.850" v="134"/>
          <ac:inkMkLst>
            <pc:docMk/>
            <pc:sldMk cId="2117937171" sldId="261"/>
            <ac:inkMk id="19" creationId="{E81659F9-EAC4-4109-8A36-95F4D45AD220}"/>
          </ac:inkMkLst>
        </pc:inkChg>
        <pc:inkChg chg="add mod">
          <ac:chgData name="Ido Paz" userId="9b277b7e75216450" providerId="LiveId" clId="{EA086AAC-07EC-4447-843B-E3BE30CF7B7D}" dt="2021-02-18T18:45:21.413" v="149"/>
          <ac:inkMkLst>
            <pc:docMk/>
            <pc:sldMk cId="2117937171" sldId="261"/>
            <ac:inkMk id="21" creationId="{324ECD00-F825-4BBC-8BA6-F607D7626DE3}"/>
          </ac:inkMkLst>
        </pc:inkChg>
        <pc:inkChg chg="add mod">
          <ac:chgData name="Ido Paz" userId="9b277b7e75216450" providerId="LiveId" clId="{EA086AAC-07EC-4447-843B-E3BE30CF7B7D}" dt="2021-02-18T18:45:21.413" v="149"/>
          <ac:inkMkLst>
            <pc:docMk/>
            <pc:sldMk cId="2117937171" sldId="261"/>
            <ac:inkMk id="22" creationId="{21B3C693-35A4-49EA-B780-53D959B216A1}"/>
          </ac:inkMkLst>
        </pc:inkChg>
      </pc:sldChg>
      <pc:sldChg chg="add ord">
        <pc:chgData name="Ido Paz" userId="9b277b7e75216450" providerId="LiveId" clId="{EA086AAC-07EC-4447-843B-E3BE30CF7B7D}" dt="2021-02-06T11:28:50.696" v="115"/>
        <pc:sldMkLst>
          <pc:docMk/>
          <pc:sldMk cId="2948992471" sldId="265"/>
        </pc:sldMkLst>
      </pc:sldChg>
      <pc:sldChg chg="modSp add mod">
        <pc:chgData name="Ido Paz" userId="9b277b7e75216450" providerId="LiveId" clId="{EA086AAC-07EC-4447-843B-E3BE30CF7B7D}" dt="2021-02-18T14:36:22.592" v="123" actId="20577"/>
        <pc:sldMkLst>
          <pc:docMk/>
          <pc:sldMk cId="2933697746" sldId="267"/>
        </pc:sldMkLst>
        <pc:spChg chg="mod">
          <ac:chgData name="Ido Paz" userId="9b277b7e75216450" providerId="LiveId" clId="{EA086AAC-07EC-4447-843B-E3BE30CF7B7D}" dt="2021-02-18T14:36:22.592" v="123" actId="20577"/>
          <ac:spMkLst>
            <pc:docMk/>
            <pc:sldMk cId="2933697746" sldId="267"/>
            <ac:spMk id="3" creationId="{64F48AF1-56D2-4FC9-ADE1-7034527F9BFC}"/>
          </ac:spMkLst>
        </pc:spChg>
      </pc:sldChg>
      <pc:sldChg chg="addSp modSp mod">
        <pc:chgData name="Ido Paz" userId="9b277b7e75216450" providerId="LiveId" clId="{EA086AAC-07EC-4447-843B-E3BE30CF7B7D}" dt="2021-02-18T18:45:15.554" v="146"/>
        <pc:sldMkLst>
          <pc:docMk/>
          <pc:sldMk cId="1596299418" sldId="268"/>
        </pc:sldMkLst>
        <pc:grpChg chg="mod">
          <ac:chgData name="Ido Paz" userId="9b277b7e75216450" providerId="LiveId" clId="{EA086AAC-07EC-4447-843B-E3BE30CF7B7D}" dt="2021-02-18T18:45:03.796" v="139"/>
          <ac:grpSpMkLst>
            <pc:docMk/>
            <pc:sldMk cId="1596299418" sldId="268"/>
            <ac:grpSpMk id="13" creationId="{0E38683D-A361-495D-8CE7-34E2D0BB74B5}"/>
          </ac:grpSpMkLst>
        </pc:grpChg>
        <pc:grpChg chg="mod">
          <ac:chgData name="Ido Paz" userId="9b277b7e75216450" providerId="LiveId" clId="{EA086AAC-07EC-4447-843B-E3BE30CF7B7D}" dt="2021-02-18T18:45:03.796" v="139"/>
          <ac:grpSpMkLst>
            <pc:docMk/>
            <pc:sldMk cId="1596299418" sldId="268"/>
            <ac:grpSpMk id="14" creationId="{BB1EA3A9-06B5-4D9A-BE7F-84DA673C1FB6}"/>
          </ac:grpSpMkLst>
        </pc:grpChg>
        <pc:grpChg chg="mod">
          <ac:chgData name="Ido Paz" userId="9b277b7e75216450" providerId="LiveId" clId="{EA086AAC-07EC-4447-843B-E3BE30CF7B7D}" dt="2021-02-18T18:45:06.507" v="143"/>
          <ac:grpSpMkLst>
            <pc:docMk/>
            <pc:sldMk cId="1596299418" sldId="268"/>
            <ac:grpSpMk id="18" creationId="{1BBD9D8C-7FFD-4E64-BBCC-9D46E49CD93F}"/>
          </ac:grpSpMkLst>
        </pc:grpChg>
        <pc:grpChg chg="mod">
          <ac:chgData name="Ido Paz" userId="9b277b7e75216450" providerId="LiveId" clId="{EA086AAC-07EC-4447-843B-E3BE30CF7B7D}" dt="2021-02-18T18:45:15.554" v="146"/>
          <ac:grpSpMkLst>
            <pc:docMk/>
            <pc:sldMk cId="1596299418" sldId="268"/>
            <ac:grpSpMk id="21" creationId="{B012A366-CB50-4B72-A951-54DF2161312D}"/>
          </ac:grpSpMkLst>
        </pc:grpChg>
        <pc:inkChg chg="add mod">
          <ac:chgData name="Ido Paz" userId="9b277b7e75216450" providerId="LiveId" clId="{EA086AAC-07EC-4447-843B-E3BE30CF7B7D}" dt="2021-02-18T18:45:03.796" v="139"/>
          <ac:inkMkLst>
            <pc:docMk/>
            <pc:sldMk cId="1596299418" sldId="268"/>
            <ac:inkMk id="4" creationId="{A0BC3B16-73E9-4CF8-B06D-A5DE2CAC9331}"/>
          </ac:inkMkLst>
        </pc:inkChg>
        <pc:inkChg chg="add mod">
          <ac:chgData name="Ido Paz" userId="9b277b7e75216450" providerId="LiveId" clId="{EA086AAC-07EC-4447-843B-E3BE30CF7B7D}" dt="2021-02-18T18:45:03.796" v="139"/>
          <ac:inkMkLst>
            <pc:docMk/>
            <pc:sldMk cId="1596299418" sldId="268"/>
            <ac:inkMk id="5" creationId="{986C6266-05EA-4762-9E4F-1711AAAE4305}"/>
          </ac:inkMkLst>
        </pc:inkChg>
        <pc:inkChg chg="add mod">
          <ac:chgData name="Ido Paz" userId="9b277b7e75216450" providerId="LiveId" clId="{EA086AAC-07EC-4447-843B-E3BE30CF7B7D}" dt="2021-02-18T18:45:03.796" v="139"/>
          <ac:inkMkLst>
            <pc:docMk/>
            <pc:sldMk cId="1596299418" sldId="268"/>
            <ac:inkMk id="9" creationId="{228349E5-6C9E-40E5-ADFB-19AFD86166D0}"/>
          </ac:inkMkLst>
        </pc:inkChg>
        <pc:inkChg chg="add mod">
          <ac:chgData name="Ido Paz" userId="9b277b7e75216450" providerId="LiveId" clId="{EA086AAC-07EC-4447-843B-E3BE30CF7B7D}" dt="2021-02-18T18:45:03.796" v="139"/>
          <ac:inkMkLst>
            <pc:docMk/>
            <pc:sldMk cId="1596299418" sldId="268"/>
            <ac:inkMk id="12" creationId="{DD395B15-3B15-4659-939E-39CDED801762}"/>
          </ac:inkMkLst>
        </pc:inkChg>
        <pc:inkChg chg="add mod">
          <ac:chgData name="Ido Paz" userId="9b277b7e75216450" providerId="LiveId" clId="{EA086AAC-07EC-4447-843B-E3BE30CF7B7D}" dt="2021-02-18T18:45:06.507" v="143"/>
          <ac:inkMkLst>
            <pc:docMk/>
            <pc:sldMk cId="1596299418" sldId="268"/>
            <ac:inkMk id="15" creationId="{D9FF13D0-8EF5-4DD9-9093-DFBA041A4724}"/>
          </ac:inkMkLst>
        </pc:inkChg>
        <pc:inkChg chg="add mod">
          <ac:chgData name="Ido Paz" userId="9b277b7e75216450" providerId="LiveId" clId="{EA086AAC-07EC-4447-843B-E3BE30CF7B7D}" dt="2021-02-18T18:45:06.507" v="143"/>
          <ac:inkMkLst>
            <pc:docMk/>
            <pc:sldMk cId="1596299418" sldId="268"/>
            <ac:inkMk id="16" creationId="{BC4059EA-30D0-4861-AD73-6D8D009CBB50}"/>
          </ac:inkMkLst>
        </pc:inkChg>
        <pc:inkChg chg="add mod">
          <ac:chgData name="Ido Paz" userId="9b277b7e75216450" providerId="LiveId" clId="{EA086AAC-07EC-4447-843B-E3BE30CF7B7D}" dt="2021-02-18T18:45:06.507" v="143"/>
          <ac:inkMkLst>
            <pc:docMk/>
            <pc:sldMk cId="1596299418" sldId="268"/>
            <ac:inkMk id="17" creationId="{26000286-A0F9-4C41-99F4-E14F674B13E1}"/>
          </ac:inkMkLst>
        </pc:inkChg>
        <pc:inkChg chg="add mod">
          <ac:chgData name="Ido Paz" userId="9b277b7e75216450" providerId="LiveId" clId="{EA086AAC-07EC-4447-843B-E3BE30CF7B7D}" dt="2021-02-18T18:45:15.554" v="146"/>
          <ac:inkMkLst>
            <pc:docMk/>
            <pc:sldMk cId="1596299418" sldId="268"/>
            <ac:inkMk id="19" creationId="{BF9E96C9-7206-4246-B1D2-2B29131C7539}"/>
          </ac:inkMkLst>
        </pc:inkChg>
        <pc:inkChg chg="add mod">
          <ac:chgData name="Ido Paz" userId="9b277b7e75216450" providerId="LiveId" clId="{EA086AAC-07EC-4447-843B-E3BE30CF7B7D}" dt="2021-02-18T18:45:15.554" v="146"/>
          <ac:inkMkLst>
            <pc:docMk/>
            <pc:sldMk cId="1596299418" sldId="268"/>
            <ac:inkMk id="20" creationId="{DDEE8AD5-F655-4D10-BA9C-69900771ABB3}"/>
          </ac:inkMkLst>
        </pc:inkChg>
      </pc:sldChg>
      <pc:sldChg chg="del">
        <pc:chgData name="Ido Paz" userId="9b277b7e75216450" providerId="LiveId" clId="{EA086AAC-07EC-4447-843B-E3BE30CF7B7D}" dt="2021-02-06T11:28:43.464" v="113" actId="47"/>
        <pc:sldMkLst>
          <pc:docMk/>
          <pc:sldMk cId="1477150663" sldId="275"/>
        </pc:sldMkLst>
      </pc:sldChg>
      <pc:sldChg chg="modSp new mod">
        <pc:chgData name="Ido Paz" userId="9b277b7e75216450" providerId="LiveId" clId="{EA086AAC-07EC-4447-843B-E3BE30CF7B7D}" dt="2021-02-06T11:26:21.687" v="106" actId="12"/>
        <pc:sldMkLst>
          <pc:docMk/>
          <pc:sldMk cId="3262399761" sldId="276"/>
        </pc:sldMkLst>
        <pc:spChg chg="mod">
          <ac:chgData name="Ido Paz" userId="9b277b7e75216450" providerId="LiveId" clId="{EA086AAC-07EC-4447-843B-E3BE30CF7B7D}" dt="2021-02-06T11:25:03.777" v="20" actId="122"/>
          <ac:spMkLst>
            <pc:docMk/>
            <pc:sldMk cId="3262399761" sldId="276"/>
            <ac:spMk id="2" creationId="{0DAB9EFC-A2C7-4E31-88D6-0BBDBFA034A9}"/>
          </ac:spMkLst>
        </pc:spChg>
        <pc:spChg chg="mod">
          <ac:chgData name="Ido Paz" userId="9b277b7e75216450" providerId="LiveId" clId="{EA086AAC-07EC-4447-843B-E3BE30CF7B7D}" dt="2021-02-06T11:26:21.687" v="106" actId="12"/>
          <ac:spMkLst>
            <pc:docMk/>
            <pc:sldMk cId="3262399761" sldId="276"/>
            <ac:spMk id="3" creationId="{BF342EC7-8274-4636-B5E6-2C16CBA6437B}"/>
          </ac:spMkLst>
        </pc:spChg>
      </pc:sldChg>
      <pc:sldChg chg="addSp modSp new mod ord">
        <pc:chgData name="Ido Paz" userId="9b277b7e75216450" providerId="LiveId" clId="{EA086AAC-07EC-4447-843B-E3BE30CF7B7D}" dt="2021-03-01T14:58:34.865" v="615" actId="6549"/>
        <pc:sldMkLst>
          <pc:docMk/>
          <pc:sldMk cId="3287309290" sldId="277"/>
        </pc:sldMkLst>
        <pc:spChg chg="mod">
          <ac:chgData name="Ido Paz" userId="9b277b7e75216450" providerId="LiveId" clId="{EA086AAC-07EC-4447-843B-E3BE30CF7B7D}" dt="2021-02-28T12:25:35.151" v="556" actId="14100"/>
          <ac:spMkLst>
            <pc:docMk/>
            <pc:sldMk cId="3287309290" sldId="277"/>
            <ac:spMk id="2" creationId="{85301286-8A2B-458E-A304-AC7BEDE32556}"/>
          </ac:spMkLst>
        </pc:spChg>
        <pc:spChg chg="mod">
          <ac:chgData name="Ido Paz" userId="9b277b7e75216450" providerId="LiveId" clId="{EA086AAC-07EC-4447-843B-E3BE30CF7B7D}" dt="2021-03-01T14:58:34.865" v="615" actId="6549"/>
          <ac:spMkLst>
            <pc:docMk/>
            <pc:sldMk cId="3287309290" sldId="277"/>
            <ac:spMk id="3" creationId="{C643DD53-9D27-45A0-89C3-940456D6228F}"/>
          </ac:spMkLst>
        </pc:spChg>
        <pc:picChg chg="add mod">
          <ac:chgData name="Ido Paz" userId="9b277b7e75216450" providerId="LiveId" clId="{EA086AAC-07EC-4447-843B-E3BE30CF7B7D}" dt="2021-02-28T12:25:52.533" v="582" actId="1076"/>
          <ac:picMkLst>
            <pc:docMk/>
            <pc:sldMk cId="3287309290" sldId="277"/>
            <ac:picMk id="5" creationId="{D17305D9-4B12-407F-86FD-51B4F6A6EC44}"/>
          </ac:picMkLst>
        </pc:picChg>
      </pc:sldChg>
    </pc:docChg>
  </pc:docChgLst>
  <pc:docChgLst>
    <pc:chgData name="Ido" userId="9b277b7e75216450" providerId="LiveId" clId="{920B423E-EB17-4A89-B1E2-B0E17B872DAD}"/>
    <pc:docChg chg="custSel modSld">
      <pc:chgData name="Ido" userId="9b277b7e75216450" providerId="LiveId" clId="{920B423E-EB17-4A89-B1E2-B0E17B872DAD}" dt="2022-03-09T10:42:46.981" v="9" actId="478"/>
      <pc:docMkLst>
        <pc:docMk/>
      </pc:docMkLst>
      <pc:sldChg chg="delSp mod">
        <pc:chgData name="Ido" userId="9b277b7e75216450" providerId="LiveId" clId="{920B423E-EB17-4A89-B1E2-B0E17B872DAD}" dt="2022-03-09T10:42:41.878" v="5" actId="478"/>
        <pc:sldMkLst>
          <pc:docMk/>
          <pc:sldMk cId="2117937171" sldId="261"/>
        </pc:sldMkLst>
        <pc:grpChg chg="del">
          <ac:chgData name="Ido" userId="9b277b7e75216450" providerId="LiveId" clId="{920B423E-EB17-4A89-B1E2-B0E17B872DAD}" dt="2022-03-09T10:42:35.833" v="0" actId="478"/>
          <ac:grpSpMkLst>
            <pc:docMk/>
            <pc:sldMk cId="2117937171" sldId="261"/>
            <ac:grpSpMk id="14" creationId="{F75718CF-232A-4911-B439-82DBC648C0BF}"/>
          </ac:grpSpMkLst>
        </pc:grpChg>
        <pc:grpChg chg="del">
          <ac:chgData name="Ido" userId="9b277b7e75216450" providerId="LiveId" clId="{920B423E-EB17-4A89-B1E2-B0E17B872DAD}" dt="2022-03-09T10:42:37.448" v="2" actId="478"/>
          <ac:grpSpMkLst>
            <pc:docMk/>
            <pc:sldMk cId="2117937171" sldId="261"/>
            <ac:grpSpMk id="17" creationId="{8907FEFB-1DDD-4F69-A37C-CE0C2EA298A0}"/>
          </ac:grpSpMkLst>
        </pc:grpChg>
        <pc:grpChg chg="del">
          <ac:chgData name="Ido" userId="9b277b7e75216450" providerId="LiveId" clId="{920B423E-EB17-4A89-B1E2-B0E17B872DAD}" dt="2022-03-09T10:42:38.576" v="3" actId="478"/>
          <ac:grpSpMkLst>
            <pc:docMk/>
            <pc:sldMk cId="2117937171" sldId="261"/>
            <ac:grpSpMk id="20" creationId="{C4071528-E476-4C54-B0F5-8F3CB249B819}"/>
          </ac:grpSpMkLst>
        </pc:grpChg>
        <pc:grpChg chg="del">
          <ac:chgData name="Ido" userId="9b277b7e75216450" providerId="LiveId" clId="{920B423E-EB17-4A89-B1E2-B0E17B872DAD}" dt="2022-03-09T10:42:40.438" v="4" actId="478"/>
          <ac:grpSpMkLst>
            <pc:docMk/>
            <pc:sldMk cId="2117937171" sldId="261"/>
            <ac:grpSpMk id="23" creationId="{C58161C5-ABF8-47B5-8218-E75AC71EAF32}"/>
          </ac:grpSpMkLst>
        </pc:grpChg>
        <pc:inkChg chg="del">
          <ac:chgData name="Ido" userId="9b277b7e75216450" providerId="LiveId" clId="{920B423E-EB17-4A89-B1E2-B0E17B872DAD}" dt="2022-03-09T10:42:41.878" v="5" actId="478"/>
          <ac:inkMkLst>
            <pc:docMk/>
            <pc:sldMk cId="2117937171" sldId="261"/>
            <ac:inkMk id="3" creationId="{7174E234-E659-4658-8AC5-08BA7C057109}"/>
          </ac:inkMkLst>
        </pc:inkChg>
        <pc:inkChg chg="del">
          <ac:chgData name="Ido" userId="9b277b7e75216450" providerId="LiveId" clId="{920B423E-EB17-4A89-B1E2-B0E17B872DAD}" dt="2022-03-09T10:42:36.781" v="1" actId="478"/>
          <ac:inkMkLst>
            <pc:docMk/>
            <pc:sldMk cId="2117937171" sldId="261"/>
            <ac:inkMk id="4" creationId="{261A9A3B-EC89-4774-B330-CE0D28E1F0D7}"/>
          </ac:inkMkLst>
        </pc:inkChg>
      </pc:sldChg>
      <pc:sldChg chg="delSp mod">
        <pc:chgData name="Ido" userId="9b277b7e75216450" providerId="LiveId" clId="{920B423E-EB17-4A89-B1E2-B0E17B872DAD}" dt="2022-03-09T10:42:46.981" v="9" actId="478"/>
        <pc:sldMkLst>
          <pc:docMk/>
          <pc:sldMk cId="1596299418" sldId="268"/>
        </pc:sldMkLst>
        <pc:grpChg chg="del">
          <ac:chgData name="Ido" userId="9b277b7e75216450" providerId="LiveId" clId="{920B423E-EB17-4A89-B1E2-B0E17B872DAD}" dt="2022-03-09T10:42:45.429" v="7" actId="478"/>
          <ac:grpSpMkLst>
            <pc:docMk/>
            <pc:sldMk cId="1596299418" sldId="268"/>
            <ac:grpSpMk id="13" creationId="{0E38683D-A361-495D-8CE7-34E2D0BB74B5}"/>
          </ac:grpSpMkLst>
        </pc:grpChg>
        <pc:grpChg chg="del">
          <ac:chgData name="Ido" userId="9b277b7e75216450" providerId="LiveId" clId="{920B423E-EB17-4A89-B1E2-B0E17B872DAD}" dt="2022-03-09T10:42:44.710" v="6" actId="478"/>
          <ac:grpSpMkLst>
            <pc:docMk/>
            <pc:sldMk cId="1596299418" sldId="268"/>
            <ac:grpSpMk id="14" creationId="{BB1EA3A9-06B5-4D9A-BE7F-84DA673C1FB6}"/>
          </ac:grpSpMkLst>
        </pc:grpChg>
        <pc:grpChg chg="del">
          <ac:chgData name="Ido" userId="9b277b7e75216450" providerId="LiveId" clId="{920B423E-EB17-4A89-B1E2-B0E17B872DAD}" dt="2022-03-09T10:42:46.190" v="8" actId="478"/>
          <ac:grpSpMkLst>
            <pc:docMk/>
            <pc:sldMk cId="1596299418" sldId="268"/>
            <ac:grpSpMk id="18" creationId="{1BBD9D8C-7FFD-4E64-BBCC-9D46E49CD93F}"/>
          </ac:grpSpMkLst>
        </pc:grpChg>
        <pc:grpChg chg="del">
          <ac:chgData name="Ido" userId="9b277b7e75216450" providerId="LiveId" clId="{920B423E-EB17-4A89-B1E2-B0E17B872DAD}" dt="2022-03-09T10:42:46.981" v="9" actId="478"/>
          <ac:grpSpMkLst>
            <pc:docMk/>
            <pc:sldMk cId="1596299418" sldId="268"/>
            <ac:grpSpMk id="21" creationId="{B012A366-CB50-4B72-A951-54DF2161312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9031-6F93-40CA-8D90-1739498E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8C2F-3912-406C-8279-2EEBB6148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836B-4CE8-489B-97FB-09AEE413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85DC-C2C5-45B4-B635-5D2EB820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8315-383B-486F-8614-A3BDA11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193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059F-357D-4F60-AEC7-042D5A99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89B47-831B-471B-9F6B-5094EBDA8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00A4-DC23-454D-B04F-6BC4DFBB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5B1E-8A58-46FE-935B-8DFE0CF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08CA-2325-4BC3-A491-17DE5FA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52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61D44-6DFA-4002-AAA8-7B5BAD6D0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4DAFD-DBF2-4577-A3BB-D0F3A3A02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A9CF-4DF2-4D6C-B71A-7AABE134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F8B5-0A7C-4384-91BC-C99F8019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4D09C-3C7E-46E1-8C2B-2D1AFF48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532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D585-DEF8-47A0-83E3-15C9C6CD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4906-1D99-4C77-9858-609F24F8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F6FD-EEC2-40A7-9825-DF187747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4EE5-95C6-475B-BC21-601EEA5D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163F-8C3B-48EC-9244-3DF94EC9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895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90B-ABDA-48AD-B0A8-0A2B3E69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4F12-2931-4AE7-A215-C8A22B11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A643-331A-4F41-9F15-9C41C034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F110-7916-4584-9A0D-769078BD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746D-965E-4267-ACB2-2356460C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068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FE83-15E8-4A0E-BC01-974E0BFE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B1B2-95DA-4F2F-89ED-589F2AB2F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2BDEF-7D12-4588-9FEA-66AA693C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DB8A-5FE9-4677-AB69-A25B8EC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AB9C8-F7EC-4E35-AD68-C866BC27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BFFC-8E4E-45C0-A859-B924D5F2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14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0C1-08C8-4BDB-A079-B7BCAB22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4639-80C9-45B8-88DE-1C6B22171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9F8C-1CEE-417E-B510-CB5F7007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9510A-F91D-494A-9E15-D83DCCCD8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9A3FD-C280-4593-BAE9-6EF5610F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20F0F-7449-46F3-BF95-6D678EC6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4D259-3B1F-42E1-AA7F-6E2E4292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473F6-754C-4006-AEEE-D990E1DE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7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22FD-7F60-4524-83DC-90CC012C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5E69D-23C1-4EDD-B310-C264281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492F9-DB61-4D79-B011-E1C50F7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199EA-ED6C-4965-9A79-60F7727C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552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B236F-F8B6-4C81-8515-63B08199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4D21-C800-49D9-B050-5F813D01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756A9-576E-44C3-9692-8B66772A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3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C18E-D38D-4474-BA8A-5BA7E903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405B-65AA-4ECF-8E6D-21D30C4A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2BC67-DBA0-4657-AC27-353C37CA6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8A25-D12D-42DF-A7D8-C94BFBCF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B3E5-BAFF-4D9D-9660-9A62DC2B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A2772-F4C8-41CF-BCB0-AF1F495A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369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F6F-6FFC-4628-BD3F-6B1C7D30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52244-4D62-4145-8A61-8517BB02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600F5-A924-4A5F-AC75-6C1A5DA5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B01B-B7B7-41B1-B434-A986BE7E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4A80-0A0A-4F40-B762-E800BE6A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021C-72EC-42F5-BA97-61D2D61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18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265AA-F222-4EAE-968E-54F0EB6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EC398-015C-4F17-BE27-EE71AD3B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8624-B067-49DD-A8C3-8649F1082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2012-1AD8-4BE7-9DB0-2E81963B2287}" type="datetimeFigureOut">
              <a:rPr lang="LID4096" smtClean="0"/>
              <a:t>03/09/2022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F546-69F0-4449-852B-85C31EFFE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679D-86FA-44B5-AB15-B88F36DF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4403C-7602-4689-A205-9D86DD7BDD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209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642" y="2323090"/>
            <a:ext cx="11308702" cy="2387600"/>
          </a:xfrm>
        </p:spPr>
        <p:txBody>
          <a:bodyPr>
            <a:noAutofit/>
          </a:bodyPr>
          <a:lstStyle/>
          <a:p>
            <a:r>
              <a:rPr lang="he-IL" sz="13800" b="1" dirty="0">
                <a:latin typeface="+mn-lt"/>
              </a:rPr>
              <a:t>סינכרוני -אסינכרוני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14" y="4904365"/>
            <a:ext cx="11308702" cy="1655762"/>
          </a:xfrm>
        </p:spPr>
        <p:txBody>
          <a:bodyPr/>
          <a:lstStyle/>
          <a:p>
            <a:r>
              <a:rPr lang="he-IL" dirty="0"/>
              <a:t>מבוא</a:t>
            </a:r>
          </a:p>
        </p:txBody>
      </p:sp>
    </p:spTree>
    <p:extLst>
      <p:ext uri="{BB962C8B-B14F-4D97-AF65-F5344CB8AC3E}">
        <p14:creationId xmlns:p14="http://schemas.microsoft.com/office/powerpoint/2010/main" val="4517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1286-8A2B-458E-A304-AC7BEDE3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/>
          <a:lstStyle/>
          <a:p>
            <a:pPr algn="ctr"/>
            <a:r>
              <a:rPr lang="he-IL" dirty="0"/>
              <a:t>תרגול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DD53-9D27-45A0-89C3-940456D6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860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צור יישום </a:t>
            </a:r>
            <a:r>
              <a:rPr lang="en-US" dirty="0"/>
              <a:t>CONSOLE</a:t>
            </a:r>
            <a:r>
              <a:rPr lang="he-IL" dirty="0"/>
              <a:t> שמדמה הכנת ארוחה שמורכבת מסלט (לוקח 0.5 שניות), פיצה (לוקח 2 שניות), ביצים (לוקח 1 שניה) באופן סינכרוני ואסינכרוני , עבור כל ביצוע סינכרוני ואסינכרוני צור פונקציה נפרדת שמכילה את הקוד להכנה. צור פונקציות אסינכרוניות עבור </a:t>
            </a:r>
            <a:r>
              <a:rPr lang="he-IL"/>
              <a:t>הכנת ארוחה </a:t>
            </a:r>
            <a:r>
              <a:rPr lang="he-IL" dirty="0"/>
              <a:t>באמצעות</a:t>
            </a:r>
            <a:r>
              <a:rPr lang="en-US" dirty="0"/>
              <a:t> </a:t>
            </a:r>
            <a:r>
              <a:rPr lang="he-IL" dirty="0"/>
              <a:t>המחלקות : </a:t>
            </a:r>
            <a:r>
              <a:rPr lang="en-US" dirty="0" err="1"/>
              <a:t>Thread,ThreadPool</a:t>
            </a:r>
            <a:r>
              <a:rPr lang="en-US" dirty="0"/>
              <a:t>, </a:t>
            </a:r>
            <a:r>
              <a:rPr lang="en-US" dirty="0" err="1"/>
              <a:t>Delege.BeginInvoke,Task</a:t>
            </a:r>
            <a:r>
              <a:rPr lang="en-US" dirty="0"/>
              <a:t>, </a:t>
            </a:r>
            <a:r>
              <a:rPr lang="en-US" dirty="0" err="1"/>
              <a:t>Parallel.Invoke</a:t>
            </a:r>
            <a:r>
              <a:rPr lang="en-US" dirty="0"/>
              <a:t>, </a:t>
            </a:r>
            <a:r>
              <a:rPr lang="en-US" dirty="0" err="1"/>
              <a:t>Parallel.ForEach</a:t>
            </a:r>
            <a:r>
              <a:rPr lang="en-US" dirty="0"/>
              <a:t>, </a:t>
            </a:r>
            <a:r>
              <a:rPr lang="en-US" dirty="0" err="1"/>
              <a:t>Parallel.For</a:t>
            </a:r>
            <a:r>
              <a:rPr lang="en-US" dirty="0"/>
              <a:t> </a:t>
            </a:r>
            <a:r>
              <a:rPr lang="he-IL" dirty="0"/>
              <a:t> , לדוגמא , תוצאת הרצה:</a:t>
            </a: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305D9-4B12-407F-86FD-51B4F6A6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7147"/>
            <a:ext cx="8972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9EFC-A2C7-4E31-88D6-0BBDBFA0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שאלות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2EC7-8274-4636-B5E6-2C16CBA6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מה זה ביצוע סינכרוני?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מה זה ביצוע אסינכרוני?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מתי נשתמש בביצוע סינכרוני ?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מתי נשתמש בביצוע אסינכרוני ?</a:t>
            </a:r>
            <a:endParaRPr lang="LID4096" dirty="0"/>
          </a:p>
          <a:p>
            <a:pPr algn="r" rt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6239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C62D-887B-4F38-9225-411614CB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מונחים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8AF1-56D2-4FC9-ADE1-7034527F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r>
              <a:rPr lang="en-US" dirty="0"/>
              <a:t>SYNCRONOUS</a:t>
            </a:r>
            <a:r>
              <a:rPr lang="he-IL" dirty="0"/>
              <a:t> = סינכרוני = סידרתי = טורי = רציף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dirty="0"/>
              <a:t>ASYNCRONOUS</a:t>
            </a:r>
            <a:r>
              <a:rPr lang="he-IL" dirty="0"/>
              <a:t> = אסינכרוני </a:t>
            </a:r>
            <a:r>
              <a:rPr lang="he-IL"/>
              <a:t>= ברקע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336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latin typeface="+mn-lt"/>
              </a:rPr>
              <a:t>מה זה סינכרוני?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עומדות לפנינו מספר מטלות, נבצע אותם אחת אחרי השנייה.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/>
              <a:t>נתחיל לבצע את המטלה הראשונה.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/>
              <a:t>עם סיומה של המטלה הראשונה נתחיל לבצע את המטלה השנייה.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/>
              <a:t>ועם סיומה של המטלה השנייה נתחיל לבצע את המשימה השלישית. </a:t>
            </a:r>
          </a:p>
          <a:p>
            <a:pPr algn="r" rt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>
                <a:solidFill>
                  <a:schemeClr val="bg1"/>
                </a:solidFill>
              </a:rPr>
              <a:t>ציר הזמן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מטלות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5" y="1535249"/>
            <a:ext cx="594443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cs typeface="+mn-cs"/>
              </a:rPr>
              <a:t>מה זה סינכרוני?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בתכנות סינכרוני אוסף המטלות יבוצעו אחת אחרי השנייה.</a:t>
            </a:r>
          </a:p>
          <a:p>
            <a:pPr marL="0" indent="0" algn="r" rtl="1">
              <a:buNone/>
            </a:pPr>
            <a:r>
              <a:rPr lang="he-IL" dirty="0"/>
              <a:t>רק בסיום המטלה הראשונה תתחיל להתבצע המטלה השנייה, רק בסיום המטלה השנייה תתחיל להתבצע המטלה השלישית וכו'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ציר הזמן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מטלות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5" y="1472187"/>
            <a:ext cx="594443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latin typeface="+mn-lt"/>
              </a:rPr>
              <a:t>מה זה אסינכרוני?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עומדות לפנינו מספר מטלות, נבצע אותם במקביל.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/>
              <a:t>נתחיל לבצע את המטלה הראשונה.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/>
              <a:t>במקביל נתחיל את המטלה השנייה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/>
              <a:t>במקביל נוכל להתחיל גם את השלישית.</a:t>
            </a:r>
          </a:p>
          <a:p>
            <a:pPr marL="0" indent="0" algn="r" rtl="1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14" y="1438845"/>
            <a:ext cx="5982535" cy="422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ציר הזמן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מטלות</a:t>
            </a:r>
          </a:p>
        </p:txBody>
      </p:sp>
    </p:spTree>
    <p:extLst>
      <p:ext uri="{BB962C8B-B14F-4D97-AF65-F5344CB8AC3E}">
        <p14:creationId xmlns:p14="http://schemas.microsoft.com/office/powerpoint/2010/main" val="144803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מה זה אסינכרוני?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בתכנות אסינכרוני מתחילים לבצע מטלה, </a:t>
            </a:r>
            <a:br>
              <a:rPr lang="en-US" dirty="0"/>
            </a:br>
            <a:r>
              <a:rPr lang="he-IL" dirty="0"/>
              <a:t>נותנים לה להתבצע ברקע ומתפנים לטפל בשאר </a:t>
            </a:r>
            <a:br>
              <a:rPr lang="en-US" dirty="0"/>
            </a:br>
            <a:r>
              <a:rPr lang="he-IL" dirty="0"/>
              <a:t>המשימות.</a:t>
            </a:r>
            <a:br>
              <a:rPr lang="en-US" dirty="0"/>
            </a:br>
            <a:r>
              <a:rPr lang="he-IL" dirty="0"/>
              <a:t>מטלה שמסתיימת מודיעה על כך.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9319" y="1438845"/>
            <a:ext cx="6463135" cy="4671614"/>
            <a:chOff x="130314" y="1438845"/>
            <a:chExt cx="6463135" cy="46716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914" y="1438845"/>
              <a:ext cx="5982535" cy="42296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0444" y="5402573"/>
              <a:ext cx="198674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sz="4000" dirty="0"/>
                <a:t>ציר הזמן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309609" y="3199747"/>
              <a:ext cx="1587731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sz="4000" dirty="0"/>
                <a:t>מטלות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19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+mn-lt"/>
              </a:rPr>
              <a:t>דוגמה מהחיים - ארוחת ערב סינכרונית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64" y="1888741"/>
            <a:ext cx="1981626" cy="1424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11" y="2015361"/>
            <a:ext cx="2092996" cy="1030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281" y="1698760"/>
            <a:ext cx="3608513" cy="18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40" y="1412733"/>
            <a:ext cx="6001588" cy="4267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ציר הזמן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מטלות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F9552D-133C-4ED8-BDDD-043F49965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40" y="1411068"/>
            <a:ext cx="600158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דוגמה מהחיים - ארוחת ערב אסינכרונית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64" y="1888741"/>
            <a:ext cx="1981626" cy="1424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11" y="2015361"/>
            <a:ext cx="2092996" cy="1030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281" y="1698760"/>
            <a:ext cx="3608513" cy="18042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ציר הזמן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/>
              <a:t>מטלות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17" y="1357394"/>
            <a:ext cx="5973009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F483-1030-4C83-B449-62932D81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תכנות אסינכרוני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F24D-0104-4542-A44C-E7AD1DEC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AutoNum type="arabicPeriod"/>
            </a:pPr>
            <a:r>
              <a:rPr lang="he-IL" dirty="0"/>
              <a:t>קיים כדי לשפר ביצועים ומשוב של תהליך,ע"י פירוק התהליך לתהליכונים.</a:t>
            </a:r>
          </a:p>
          <a:p>
            <a:pPr marL="514350" indent="-514350" algn="r" rtl="1">
              <a:buAutoNum type="arabicPeriod"/>
            </a:pPr>
            <a:r>
              <a:rPr lang="he-IL" dirty="0"/>
              <a:t>ביצוע סינכרוני משמעו שיש לסיים את פעולה </a:t>
            </a:r>
            <a:r>
              <a:rPr lang="en-US" dirty="0"/>
              <a:t>X</a:t>
            </a:r>
            <a:r>
              <a:rPr lang="he-IL" dirty="0"/>
              <a:t> לפני שאפשר לבצע את פעולה </a:t>
            </a:r>
            <a:r>
              <a:rPr lang="en-US" dirty="0"/>
              <a:t>Y</a:t>
            </a:r>
            <a:r>
              <a:rPr lang="he-IL" dirty="0"/>
              <a:t>.</a:t>
            </a:r>
          </a:p>
          <a:p>
            <a:pPr marL="514350" indent="-514350" algn="r" rtl="1">
              <a:buAutoNum type="arabicPeriod"/>
            </a:pPr>
            <a:r>
              <a:rPr lang="he-IL" dirty="0"/>
              <a:t>ביצוע אסינכרוני משמעו שלא מחכים לסיום פעולת </a:t>
            </a:r>
            <a:r>
              <a:rPr lang="en-US" dirty="0"/>
              <a:t>X</a:t>
            </a:r>
            <a:r>
              <a:rPr lang="he-IL" dirty="0"/>
              <a:t> לפני שמבצעים את פעולה </a:t>
            </a:r>
            <a:r>
              <a:rPr lang="en-US" dirty="0"/>
              <a:t>Y</a:t>
            </a:r>
            <a:r>
              <a:rPr lang="he-IL" dirty="0"/>
              <a:t> , ואז יכול לקרות מצב שיש פרק זמן שפעולה </a:t>
            </a:r>
            <a:r>
              <a:rPr lang="en-US" dirty="0"/>
              <a:t>X</a:t>
            </a:r>
            <a:r>
              <a:rPr lang="he-IL" dirty="0"/>
              <a:t> ו </a:t>
            </a:r>
            <a:r>
              <a:rPr lang="en-US" dirty="0"/>
              <a:t>Y</a:t>
            </a:r>
            <a:r>
              <a:rPr lang="he-IL" dirty="0"/>
              <a:t> פועלים באותו זמן.</a:t>
            </a:r>
          </a:p>
          <a:p>
            <a:pPr marL="514350" indent="-514350" algn="r" rtl="1"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899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סינכרוני -אסינכרוני</vt:lpstr>
      <vt:lpstr>מונחים</vt:lpstr>
      <vt:lpstr>מה זה סינכרוני?</vt:lpstr>
      <vt:lpstr>מה זה סינכרוני?</vt:lpstr>
      <vt:lpstr>מה זה אסינכרוני?</vt:lpstr>
      <vt:lpstr>מה זה אסינכרוני?</vt:lpstr>
      <vt:lpstr>דוגמה מהחיים - ארוחת ערב סינכרונית</vt:lpstr>
      <vt:lpstr>דוגמה מהחיים - ארוחת ערב אסינכרונית</vt:lpstr>
      <vt:lpstr>תכנות אסינכרוני</vt:lpstr>
      <vt:lpstr>תרגול</vt:lpstr>
      <vt:lpstr>שאלות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סינכרוני -אסינכרוני</dc:title>
  <dc:creator>Ido Paz</dc:creator>
  <cp:lastModifiedBy>Ido</cp:lastModifiedBy>
  <cp:revision>1</cp:revision>
  <dcterms:created xsi:type="dcterms:W3CDTF">2021-02-04T16:59:30Z</dcterms:created>
  <dcterms:modified xsi:type="dcterms:W3CDTF">2022-03-09T10:42:54Z</dcterms:modified>
</cp:coreProperties>
</file>