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88848-6B38-4BB4-A94D-B41295A7C287}" v="1" dt="2022-06-01T14:16:15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7E490AC8-2EF2-44EB-BE42-441E175E32F9}"/>
    <pc:docChg chg="undo redo custSel addSld modSld">
      <pc:chgData name="Ido Paz" userId="9b277b7e75216450" providerId="LiveId" clId="{7E490AC8-2EF2-44EB-BE42-441E175E32F9}" dt="2021-04-04T15:35:20.727" v="1641" actId="6549"/>
      <pc:docMkLst>
        <pc:docMk/>
      </pc:docMkLst>
      <pc:sldChg chg="modSp mod">
        <pc:chgData name="Ido Paz" userId="9b277b7e75216450" providerId="LiveId" clId="{7E490AC8-2EF2-44EB-BE42-441E175E32F9}" dt="2021-03-13T18:10:42.310" v="351" actId="20577"/>
        <pc:sldMkLst>
          <pc:docMk/>
          <pc:sldMk cId="388948098" sldId="261"/>
        </pc:sldMkLst>
        <pc:spChg chg="mod">
          <ac:chgData name="Ido Paz" userId="9b277b7e75216450" providerId="LiveId" clId="{7E490AC8-2EF2-44EB-BE42-441E175E32F9}" dt="2021-03-13T18:10:42.310" v="351" actId="20577"/>
          <ac:spMkLst>
            <pc:docMk/>
            <pc:sldMk cId="388948098" sldId="261"/>
            <ac:spMk id="2" creationId="{5B75FBA1-A02D-413A-A562-9D0D24D1AC61}"/>
          </ac:spMkLst>
        </pc:spChg>
        <pc:spChg chg="mod">
          <ac:chgData name="Ido Paz" userId="9b277b7e75216450" providerId="LiveId" clId="{7E490AC8-2EF2-44EB-BE42-441E175E32F9}" dt="2021-03-13T18:09:45.280" v="346" actId="20577"/>
          <ac:spMkLst>
            <pc:docMk/>
            <pc:sldMk cId="388948098" sldId="261"/>
            <ac:spMk id="3" creationId="{06BFC513-4125-4CA0-9D31-E58E324581EB}"/>
          </ac:spMkLst>
        </pc:spChg>
      </pc:sldChg>
      <pc:sldChg chg="modSp mod">
        <pc:chgData name="Ido Paz" userId="9b277b7e75216450" providerId="LiveId" clId="{7E490AC8-2EF2-44EB-BE42-441E175E32F9}" dt="2021-03-13T18:57:30.011" v="868" actId="6549"/>
        <pc:sldMkLst>
          <pc:docMk/>
          <pc:sldMk cId="2582803560" sldId="262"/>
        </pc:sldMkLst>
        <pc:spChg chg="mod">
          <ac:chgData name="Ido Paz" userId="9b277b7e75216450" providerId="LiveId" clId="{7E490AC8-2EF2-44EB-BE42-441E175E32F9}" dt="2021-03-13T18:10:47.104" v="354" actId="20577"/>
          <ac:spMkLst>
            <pc:docMk/>
            <pc:sldMk cId="2582803560" sldId="262"/>
            <ac:spMk id="2" creationId="{5B75FBA1-A02D-413A-A562-9D0D24D1AC61}"/>
          </ac:spMkLst>
        </pc:spChg>
        <pc:spChg chg="mod">
          <ac:chgData name="Ido Paz" userId="9b277b7e75216450" providerId="LiveId" clId="{7E490AC8-2EF2-44EB-BE42-441E175E32F9}" dt="2021-03-13T18:57:30.011" v="868" actId="6549"/>
          <ac:spMkLst>
            <pc:docMk/>
            <pc:sldMk cId="2582803560" sldId="262"/>
            <ac:spMk id="3" creationId="{06BFC513-4125-4CA0-9D31-E58E324581EB}"/>
          </ac:spMkLst>
        </pc:spChg>
      </pc:sldChg>
      <pc:sldChg chg="modSp mod">
        <pc:chgData name="Ido Paz" userId="9b277b7e75216450" providerId="LiveId" clId="{7E490AC8-2EF2-44EB-BE42-441E175E32F9}" dt="2021-03-13T18:30:08.006" v="663" actId="20577"/>
        <pc:sldMkLst>
          <pc:docMk/>
          <pc:sldMk cId="4094745915" sldId="264"/>
        </pc:sldMkLst>
        <pc:spChg chg="mod">
          <ac:chgData name="Ido Paz" userId="9b277b7e75216450" providerId="LiveId" clId="{7E490AC8-2EF2-44EB-BE42-441E175E32F9}" dt="2021-03-13T18:29:50.093" v="658" actId="20577"/>
          <ac:spMkLst>
            <pc:docMk/>
            <pc:sldMk cId="4094745915" sldId="264"/>
            <ac:spMk id="2" creationId="{5B75FBA1-A02D-413A-A562-9D0D24D1AC61}"/>
          </ac:spMkLst>
        </pc:spChg>
        <pc:spChg chg="mod">
          <ac:chgData name="Ido Paz" userId="9b277b7e75216450" providerId="LiveId" clId="{7E490AC8-2EF2-44EB-BE42-441E175E32F9}" dt="2021-03-13T18:30:08.006" v="663" actId="20577"/>
          <ac:spMkLst>
            <pc:docMk/>
            <pc:sldMk cId="4094745915" sldId="264"/>
            <ac:spMk id="3" creationId="{06BFC513-4125-4CA0-9D31-E58E324581EB}"/>
          </ac:spMkLst>
        </pc:spChg>
      </pc:sldChg>
      <pc:sldChg chg="modSp new mod">
        <pc:chgData name="Ido Paz" userId="9b277b7e75216450" providerId="LiveId" clId="{7E490AC8-2EF2-44EB-BE42-441E175E32F9}" dt="2021-03-15T15:11:42.874" v="1148" actId="20577"/>
        <pc:sldMkLst>
          <pc:docMk/>
          <pc:sldMk cId="3331621800" sldId="265"/>
        </pc:sldMkLst>
        <pc:spChg chg="mod">
          <ac:chgData name="Ido Paz" userId="9b277b7e75216450" providerId="LiveId" clId="{7E490AC8-2EF2-44EB-BE42-441E175E32F9}" dt="2021-03-13T18:32:22.710" v="686" actId="1076"/>
          <ac:spMkLst>
            <pc:docMk/>
            <pc:sldMk cId="3331621800" sldId="265"/>
            <ac:spMk id="2" creationId="{A3E206C1-9D3D-49BE-ABD2-30CD16094112}"/>
          </ac:spMkLst>
        </pc:spChg>
        <pc:spChg chg="mod">
          <ac:chgData name="Ido Paz" userId="9b277b7e75216450" providerId="LiveId" clId="{7E490AC8-2EF2-44EB-BE42-441E175E32F9}" dt="2021-03-15T15:11:42.874" v="1148" actId="20577"/>
          <ac:spMkLst>
            <pc:docMk/>
            <pc:sldMk cId="3331621800" sldId="265"/>
            <ac:spMk id="3" creationId="{63814B9D-8EC5-4DF3-8940-1992ED88B1E6}"/>
          </ac:spMkLst>
        </pc:spChg>
      </pc:sldChg>
      <pc:sldChg chg="modSp add mod">
        <pc:chgData name="Ido Paz" userId="9b277b7e75216450" providerId="LiveId" clId="{7E490AC8-2EF2-44EB-BE42-441E175E32F9}" dt="2021-03-15T15:11:56.493" v="1155" actId="27636"/>
        <pc:sldMkLst>
          <pc:docMk/>
          <pc:sldMk cId="510814055" sldId="266"/>
        </pc:sldMkLst>
        <pc:spChg chg="mod">
          <ac:chgData name="Ido Paz" userId="9b277b7e75216450" providerId="LiveId" clId="{7E490AC8-2EF2-44EB-BE42-441E175E32F9}" dt="2021-03-13T19:14:10.667" v="1028" actId="20577"/>
          <ac:spMkLst>
            <pc:docMk/>
            <pc:sldMk cId="510814055" sldId="266"/>
            <ac:spMk id="2" creationId="{A3E206C1-9D3D-49BE-ABD2-30CD16094112}"/>
          </ac:spMkLst>
        </pc:spChg>
        <pc:spChg chg="mod">
          <ac:chgData name="Ido Paz" userId="9b277b7e75216450" providerId="LiveId" clId="{7E490AC8-2EF2-44EB-BE42-441E175E32F9}" dt="2021-03-15T15:11:56.493" v="1155" actId="27636"/>
          <ac:spMkLst>
            <pc:docMk/>
            <pc:sldMk cId="510814055" sldId="266"/>
            <ac:spMk id="3" creationId="{63814B9D-8EC5-4DF3-8940-1992ED88B1E6}"/>
          </ac:spMkLst>
        </pc:spChg>
      </pc:sldChg>
      <pc:sldChg chg="modSp add mod">
        <pc:chgData name="Ido Paz" userId="9b277b7e75216450" providerId="LiveId" clId="{7E490AC8-2EF2-44EB-BE42-441E175E32F9}" dt="2021-04-04T15:35:20.727" v="1641" actId="6549"/>
        <pc:sldMkLst>
          <pc:docMk/>
          <pc:sldMk cId="3341327186" sldId="267"/>
        </pc:sldMkLst>
        <pc:spChg chg="mod">
          <ac:chgData name="Ido Paz" userId="9b277b7e75216450" providerId="LiveId" clId="{7E490AC8-2EF2-44EB-BE42-441E175E32F9}" dt="2021-03-24T10:12:56.150" v="1162" actId="20577"/>
          <ac:spMkLst>
            <pc:docMk/>
            <pc:sldMk cId="3341327186" sldId="267"/>
            <ac:spMk id="2" creationId="{A8D628F1-A8EF-463E-AB44-48F0FE1B15F3}"/>
          </ac:spMkLst>
        </pc:spChg>
        <pc:spChg chg="mod">
          <ac:chgData name="Ido Paz" userId="9b277b7e75216450" providerId="LiveId" clId="{7E490AC8-2EF2-44EB-BE42-441E175E32F9}" dt="2021-04-04T15:35:20.727" v="1641" actId="6549"/>
          <ac:spMkLst>
            <pc:docMk/>
            <pc:sldMk cId="3341327186" sldId="267"/>
            <ac:spMk id="3" creationId="{27A3FDF3-6A9E-44BF-84AF-4E85BEBA2F79}"/>
          </ac:spMkLst>
        </pc:spChg>
      </pc:sldChg>
    </pc:docChg>
  </pc:docChgLst>
  <pc:docChgLst>
    <pc:chgData name="Ido Paz" userId="9b277b7e75216450" providerId="LiveId" clId="{DE588848-6B38-4BB4-A94D-B41295A7C287}"/>
    <pc:docChg chg="undo custSel modSld">
      <pc:chgData name="Ido Paz" userId="9b277b7e75216450" providerId="LiveId" clId="{DE588848-6B38-4BB4-A94D-B41295A7C287}" dt="2022-06-01T14:16:15.264" v="81"/>
      <pc:docMkLst>
        <pc:docMk/>
      </pc:docMkLst>
      <pc:sldChg chg="modSp mod">
        <pc:chgData name="Ido Paz" userId="9b277b7e75216450" providerId="LiveId" clId="{DE588848-6B38-4BB4-A94D-B41295A7C287}" dt="2022-05-29T18:32:23.241" v="80" actId="6549"/>
        <pc:sldMkLst>
          <pc:docMk/>
          <pc:sldMk cId="388948098" sldId="261"/>
        </pc:sldMkLst>
        <pc:spChg chg="mod">
          <ac:chgData name="Ido Paz" userId="9b277b7e75216450" providerId="LiveId" clId="{DE588848-6B38-4BB4-A94D-B41295A7C287}" dt="2022-05-29T18:32:23.241" v="80" actId="6549"/>
          <ac:spMkLst>
            <pc:docMk/>
            <pc:sldMk cId="388948098" sldId="261"/>
            <ac:spMk id="3" creationId="{06BFC513-4125-4CA0-9D31-E58E324581EB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4094745915" sldId="264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4094745915" sldId="264"/>
            <ac:spMk id="3" creationId="{06BFC513-4125-4CA0-9D31-E58E324581EB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3331621800" sldId="265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3331621800" sldId="265"/>
            <ac:spMk id="3" creationId="{63814B9D-8EC5-4DF3-8940-1992ED88B1E6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510814055" sldId="266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510814055" sldId="266"/>
            <ac:spMk id="3" creationId="{63814B9D-8EC5-4DF3-8940-1992ED88B1E6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3341327186" sldId="267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3341327186" sldId="267"/>
            <ac:spMk id="3" creationId="{27A3FDF3-6A9E-44BF-84AF-4E85BEBA2F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950B-91CA-4D5E-A5F1-BB6617A3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605F2-193C-4406-AE8F-56392BA05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8BF1-9C68-45A2-BE02-9EB5A3E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F20C-BE4B-4DF5-A457-6DB6EF48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80CB-55CF-400C-A97C-817FE3FC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74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6359-8552-4E50-B74D-D4A44222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ACB9A-BCC5-4F1E-9062-3B917AF7B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6AF5-F5E3-44C2-9D54-27740F1B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B421-9358-47FE-B89F-674976F4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C5DB-BA6C-46F9-87F1-06C76FD5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62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9D4C2-D9B7-437C-B33C-305028EF5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93483-5048-4D5F-BCC2-D152CD1B8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2513-02C1-4C7B-BCAC-E2A5EB9F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D892-2A00-4353-AF81-F041029F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698E-0263-492B-92C9-83E0DE68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261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EF58-4F6B-4546-9B17-3B8DD2CC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6EC-58BC-48E7-91FB-35718957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5508-46E0-4A7F-826E-FA7FD89B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CA79-E451-4657-BAC2-9AE1A429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A392-2EBE-4643-9E60-6009EC8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1E90-2D48-41F9-8A96-1312D036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ECF5-E4A8-49AE-9DE6-7F815426B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2664-B1A4-4A3A-BD52-3EB4FC5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D7E0-B8CB-4471-AB78-0A5EF55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63FE-9A54-49E1-BE12-F8BA5CB1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09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F863-35CF-4337-9A23-B9595814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59BA-031D-4C37-9A5E-2C909DBE5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B773A-C787-49C1-913F-0A820C0BC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54C5F-47C4-40AB-A95D-09A8A2BE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1308-9455-4B12-A03C-153DDDF8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9750-2968-49A6-A375-F0605E1D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93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03BD-7FB7-439F-84C9-459079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29FD-D3FE-4210-96D5-74AC0449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5E098-3D75-4419-B422-6B474303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96C5F-3DF1-4A74-BC43-89EF9907B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0F093-F75C-4897-99F5-C38B0B7A5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7B152-A5F9-41D8-BBC7-53595002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AFC8E-9F3D-418A-AD60-A3BE5BB4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B4901-463B-4ADC-A079-62DA13F3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02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4F25-F301-4934-B138-9BED6455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3336-2571-42AD-951A-E57C4CD4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BDEE6-2D33-4816-823D-F0C8F455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A357D-A776-4320-AE78-AF629F6C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99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4CE14-659C-4AF9-BF8B-C0E4AB14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57C62-8083-4557-993F-84197926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C9A8F-02E8-4345-92E1-C89F9314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78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E169-0471-4C3F-952C-34C775DB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C5DE-71A2-4EDA-91CE-6CD8177F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DFF7D-4B12-46A8-A490-7147A323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6E69-5721-41EE-AFCE-3A465404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BBAB9-C499-4A05-A0C4-24C9A5FF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40B97-C931-4ABE-B0AA-FC0EAAD8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995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3D3F-B851-4653-A10C-4BC8A440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2DDCC-03E9-4D5A-9063-AB25DD107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AEA9-8AAA-4213-BAE7-EFD017170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CDA48-CB6D-4CD9-9903-3E7D1F3F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46711-7302-41B0-9AB5-A374F588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35A02-1E29-40DC-BCCE-D2E83DBB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996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4A12C-C96B-4D9C-9854-FACD5751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AEFC-DCB0-47ED-AD5B-E6984EE1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0D43-1074-44F3-B0EA-889457FF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CC97-E73C-4C52-9B65-07BAF1596C48}" type="datetimeFigureOut">
              <a:rPr lang="LID4096" smtClean="0"/>
              <a:t>06/01/2022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CE10-DDE4-40FE-89BE-0ECC9C71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4BA2-EBC6-4527-B49D-08B692B05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185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066B-44FB-4A33-BA87-312F28B34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practices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F2122-A626-45A9-84D3-A5EF33CA4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48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BA1-A02D-413A-A562-9D0D24D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Practice database first: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513-4125-4CA0-9D31-E58E3245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.Net</a:t>
            </a:r>
            <a:r>
              <a:rPr lang="en-US" dirty="0"/>
              <a:t> console application for displaying and modifying Products data table on Shop database by creating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Shop database using “SQL Management studio”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Products table with </a:t>
            </a:r>
            <a:r>
              <a:rPr lang="en-US" dirty="0" err="1"/>
              <a:t>ProductID</a:t>
            </a:r>
            <a:r>
              <a:rPr lang="en-US" dirty="0"/>
              <a:t> (identity ,primary key),Name (</a:t>
            </a:r>
            <a:r>
              <a:rPr lang="en-US" dirty="0" err="1"/>
              <a:t>nvarchar</a:t>
            </a:r>
            <a:r>
              <a:rPr lang="en-US" dirty="0"/>
              <a:t>(max))  columns “SQL Management studio”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Microsoft.EntityFrameworkCore.SqlServer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 </a:t>
            </a:r>
            <a:r>
              <a:rPr lang="en-US"/>
              <a:t>manager command to </a:t>
            </a:r>
            <a:r>
              <a:rPr lang="en-US" dirty="0"/>
              <a:t>create Product, </a:t>
            </a:r>
            <a:r>
              <a:rPr lang="en-US" dirty="0" err="1"/>
              <a:t>ShopDbContext</a:t>
            </a:r>
            <a:r>
              <a:rPr lang="en-US" dirty="0"/>
              <a:t>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, remove existing product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BA1-A02D-413A-A562-9D0D24D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Practice code first: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513-4125-4CA0-9D31-E58E3245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console application for displaying and modifying Products data table on Shop database by creating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 entity with </a:t>
            </a:r>
            <a:r>
              <a:rPr lang="en-US" dirty="0" err="1"/>
              <a:t>ProductID,Name</a:t>
            </a:r>
            <a:r>
              <a:rPr lang="en-US" dirty="0"/>
              <a:t> properties.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Shop </a:t>
            </a:r>
            <a:r>
              <a:rPr lang="en-US" dirty="0" err="1"/>
              <a:t>DbContext</a:t>
            </a:r>
            <a:r>
              <a:rPr lang="en-US" dirty="0"/>
              <a:t> with Product </a:t>
            </a:r>
            <a:r>
              <a:rPr lang="en-US" dirty="0" err="1"/>
              <a:t>DbSet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</a:t>
            </a:r>
            <a:r>
              <a:rPr lang="en-US" dirty="0"/>
              <a:t>” to enable entity framework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Microsoft.EntityFrameworkCore.SqlServer</a:t>
            </a:r>
            <a:r>
              <a:rPr lang="en-US" dirty="0"/>
              <a:t>” to enable entity framework to access MSSQL 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Microsoft.EntityFrameworkCore.Tools</a:t>
            </a:r>
            <a:r>
              <a:rPr lang="en-US" dirty="0"/>
              <a:t>” to enable code to database migrations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Add-migration  ‘added Shop </a:t>
            </a:r>
            <a:r>
              <a:rPr lang="en-US" dirty="0" err="1"/>
              <a:t>db</a:t>
            </a:r>
            <a:r>
              <a:rPr lang="en-US" dirty="0"/>
              <a:t> and Products table’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update-database to push the schema that was created in the code to the database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, remove existing product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8280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BA1-A02D-413A-A562-9D0D24D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Practice code first , remove last migration: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513-4125-4CA0-9D31-E58E3245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previous console application for displaying and modifying Products data from Shop database by using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Product entity a “Price” property.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add-migration ‘added value property’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update-database to push the schema update that was created in the code to the database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 the new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remove-migration -force to revert the last migration was created in the code to the database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“Price” property from Product class to complete synchronize Product class with Products table schema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(without the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endParaRPr lang="LID4096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947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6C1-9D3D-49BE-ABD2-30CD160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66"/>
            <a:ext cx="10515600" cy="1325563"/>
          </a:xfrm>
        </p:spPr>
        <p:txBody>
          <a:bodyPr/>
          <a:lstStyle/>
          <a:p>
            <a:r>
              <a:rPr lang="en-US" dirty="0"/>
              <a:t>4. Practice data annotations:	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4B9D-8EC5-4DF3-8940-1992ED88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previous console application for displaying and modifying Products data from Shop database by using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</a:t>
            </a:r>
            <a:r>
              <a:rPr lang="en-US" dirty="0" err="1"/>
              <a:t>ProductID</a:t>
            </a:r>
            <a:r>
              <a:rPr lang="en-US" dirty="0"/>
              <a:t>” property in Product class Key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“Name” property in Product class a Required and </a:t>
            </a:r>
            <a:r>
              <a:rPr lang="en-US" dirty="0" err="1"/>
              <a:t>MaxLength</a:t>
            </a:r>
            <a:r>
              <a:rPr lang="en-US" dirty="0"/>
              <a:t> 16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 new “Price” property to Product class a that has a Required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database schema with using code migrations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 the new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162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6C1-9D3D-49BE-ABD2-30CD160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66"/>
            <a:ext cx="10515600" cy="1325563"/>
          </a:xfrm>
        </p:spPr>
        <p:txBody>
          <a:bodyPr/>
          <a:lstStyle/>
          <a:p>
            <a:r>
              <a:rPr lang="en-US" dirty="0"/>
              <a:t>5. Practice fluent configuration:	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4B9D-8EC5-4DF3-8940-1992ED88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previous console application for displaying and modifying Products data from Shop database by using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 </a:t>
            </a:r>
            <a:r>
              <a:rPr lang="en-US" b="1" dirty="0"/>
              <a:t>overriding </a:t>
            </a:r>
            <a:r>
              <a:rPr lang="en-US" b="1" dirty="0" err="1"/>
              <a:t>OnModelCreating</a:t>
            </a:r>
            <a:r>
              <a:rPr lang="en-US" b="1" dirty="0"/>
              <a:t> </a:t>
            </a:r>
            <a:r>
              <a:rPr lang="en-US" dirty="0"/>
              <a:t>without using data annotations.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</a:t>
            </a:r>
            <a:r>
              <a:rPr lang="en-US" dirty="0" err="1"/>
              <a:t>ProductID</a:t>
            </a:r>
            <a:r>
              <a:rPr lang="en-US" dirty="0"/>
              <a:t>” property in Product class Key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“Name” property in Product class a Required and </a:t>
            </a:r>
            <a:r>
              <a:rPr lang="en-US" dirty="0" err="1"/>
              <a:t>MaxLength</a:t>
            </a:r>
            <a:r>
              <a:rPr lang="en-US" dirty="0"/>
              <a:t> 16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 new “Price” property to Product class a that has a Required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database schema with using code migrations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 the new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1081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28F1-A8EF-463E-AB44-48F0FE1B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fluent configuration summery practice 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FDF3-6A9E-44BF-84AF-4E85BEBA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Shop database that stores customers ,contacts details , orders , products , </a:t>
            </a:r>
          </a:p>
          <a:p>
            <a:pPr marL="0" indent="0">
              <a:buNone/>
            </a:pPr>
            <a:r>
              <a:rPr lang="en-US" dirty="0"/>
              <a:t>with foreign key constrains:</a:t>
            </a:r>
          </a:p>
          <a:p>
            <a:pPr marL="457200" lvl="1" indent="0">
              <a:buNone/>
            </a:pPr>
            <a:r>
              <a:rPr lang="en-US" dirty="0"/>
              <a:t>1 customer can have  0 or 1 contact details ,</a:t>
            </a:r>
          </a:p>
          <a:p>
            <a:pPr marL="457200" lvl="1" indent="0">
              <a:buNone/>
            </a:pPr>
            <a:r>
              <a:rPr lang="en-US" dirty="0"/>
              <a:t>1 contact details can have  1 customer, contact details have unique Email , Phone data</a:t>
            </a:r>
          </a:p>
          <a:p>
            <a:pPr marL="457200" lvl="1" indent="0">
              <a:buNone/>
            </a:pPr>
            <a:r>
              <a:rPr lang="en-US" dirty="0"/>
              <a:t>1 customer can have  0 or multiple orders  , customer name is unique and required and has maximum 16 characters</a:t>
            </a:r>
          </a:p>
          <a:p>
            <a:pPr marL="457200" lvl="1" indent="0">
              <a:buNone/>
            </a:pPr>
            <a:r>
              <a:rPr lang="en-US" dirty="0"/>
              <a:t>1 order can have 1 customer  , order has Created column that holds datetime.</a:t>
            </a:r>
          </a:p>
          <a:p>
            <a:pPr marL="457200" lvl="1" indent="0">
              <a:buNone/>
            </a:pPr>
            <a:r>
              <a:rPr lang="en-US" dirty="0"/>
              <a:t>1 order can have 0 or multiple products  </a:t>
            </a:r>
          </a:p>
          <a:p>
            <a:pPr marL="457200" lvl="1" indent="0">
              <a:buNone/>
            </a:pPr>
            <a:r>
              <a:rPr lang="en-US" dirty="0"/>
              <a:t>1 product can have 0 or multiple orders , product name is unique and required and has maximum 16 characters</a:t>
            </a:r>
          </a:p>
          <a:p>
            <a:pPr marL="0" indent="0">
              <a:buNone/>
            </a:pPr>
            <a:r>
              <a:rPr lang="en-US" dirty="0"/>
              <a:t>2. Insert some customers , products, orders data to the tables </a:t>
            </a:r>
          </a:p>
          <a:p>
            <a:pPr marL="0" indent="0">
              <a:buNone/>
            </a:pPr>
            <a:r>
              <a:rPr lang="en-US" dirty="0"/>
              <a:t>3. Select all customers with orders that have products.</a:t>
            </a:r>
          </a:p>
          <a:p>
            <a:pPr marL="0" indent="0">
              <a:buNone/>
            </a:pPr>
            <a:r>
              <a:rPr lang="en-US" dirty="0"/>
              <a:t>4. select all customers orders summery values ( </a:t>
            </a:r>
            <a:r>
              <a:rPr lang="en-US" dirty="0" err="1"/>
              <a:t>Customers.Name</a:t>
            </a:r>
            <a:r>
              <a:rPr lang="en-US" dirty="0"/>
              <a:t> , </a:t>
            </a:r>
            <a:r>
              <a:rPr lang="en-US" dirty="0" err="1"/>
              <a:t>OrderID</a:t>
            </a:r>
            <a:r>
              <a:rPr lang="en-US" dirty="0"/>
              <a:t>, Price) fields</a:t>
            </a:r>
          </a:p>
          <a:p>
            <a:pPr marL="0" indent="0">
              <a:buNone/>
            </a:pPr>
            <a:r>
              <a:rPr lang="en-US" dirty="0"/>
              <a:t>5. Select all customers orders that do not have products</a:t>
            </a:r>
          </a:p>
          <a:p>
            <a:pPr marL="0" indent="0">
              <a:buNone/>
            </a:pPr>
            <a:r>
              <a:rPr lang="en-US" dirty="0"/>
              <a:t>6 . Select the product that been ordered that most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4132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850</Words>
  <Application>Microsoft Office PowerPoint</Application>
  <PresentationFormat>מסך רחב</PresentationFormat>
  <Paragraphs>58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Entity Framework practices</vt:lpstr>
      <vt:lpstr>1. Practice database first: </vt:lpstr>
      <vt:lpstr>2. Practice code first: </vt:lpstr>
      <vt:lpstr>3. Practice code first , remove last migration: </vt:lpstr>
      <vt:lpstr>4. Practice data annotations:  </vt:lpstr>
      <vt:lpstr>5. Practice fluent configuration:  </vt:lpstr>
      <vt:lpstr>6. fluent configuration summery practice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practices</dc:title>
  <dc:creator>Ido Paz</dc:creator>
  <cp:lastModifiedBy>Ido Paz</cp:lastModifiedBy>
  <cp:revision>1</cp:revision>
  <dcterms:created xsi:type="dcterms:W3CDTF">2021-03-13T18:01:40Z</dcterms:created>
  <dcterms:modified xsi:type="dcterms:W3CDTF">2022-06-01T14:16:18Z</dcterms:modified>
</cp:coreProperties>
</file>