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7" r:id="rId6"/>
    <p:sldId id="269" r:id="rId7"/>
    <p:sldId id="277" r:id="rId8"/>
    <p:sldId id="278" r:id="rId9"/>
    <p:sldId id="272" r:id="rId10"/>
    <p:sldId id="274" r:id="rId11"/>
    <p:sldId id="273" r:id="rId12"/>
    <p:sldId id="275" r:id="rId13"/>
    <p:sldId id="276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>
      <p:cViewPr varScale="1">
        <p:scale>
          <a:sx n="86" d="100"/>
          <a:sy n="86" d="100"/>
        </p:scale>
        <p:origin x="55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sternheim" userId="a6598b3fe39f6636" providerId="LiveId" clId="{39EBA3DC-3CCE-431D-BCA9-58123008F8B5}"/>
    <pc:docChg chg="undo custSel addSld delSld modSld sldOrd">
      <pc:chgData name="ido sternheim" userId="a6598b3fe39f6636" providerId="LiveId" clId="{39EBA3DC-3CCE-431D-BCA9-58123008F8B5}" dt="2022-02-10T14:29:39.460" v="2481" actId="20577"/>
      <pc:docMkLst>
        <pc:docMk/>
      </pc:docMkLst>
      <pc:sldChg chg="modSp mod">
        <pc:chgData name="ido sternheim" userId="a6598b3fe39f6636" providerId="LiveId" clId="{39EBA3DC-3CCE-431D-BCA9-58123008F8B5}" dt="2022-02-05T16:30:13.262" v="2267" actId="21"/>
        <pc:sldMkLst>
          <pc:docMk/>
          <pc:sldMk cId="1332291891" sldId="257"/>
        </pc:sldMkLst>
        <pc:spChg chg="mod">
          <ac:chgData name="ido sternheim" userId="a6598b3fe39f6636" providerId="LiveId" clId="{39EBA3DC-3CCE-431D-BCA9-58123008F8B5}" dt="2022-02-05T16:30:13.262" v="2267" actId="21"/>
          <ac:spMkLst>
            <pc:docMk/>
            <pc:sldMk cId="1332291891" sldId="257"/>
            <ac:spMk id="5" creationId="{00000000-0000-0000-0000-000000000000}"/>
          </ac:spMkLst>
        </pc:spChg>
      </pc:sldChg>
      <pc:sldChg chg="del">
        <pc:chgData name="ido sternheim" userId="a6598b3fe39f6636" providerId="LiveId" clId="{39EBA3DC-3CCE-431D-BCA9-58123008F8B5}" dt="2022-02-05T15:55:31.285" v="765" actId="47"/>
        <pc:sldMkLst>
          <pc:docMk/>
          <pc:sldMk cId="4264977537" sldId="259"/>
        </pc:sldMkLst>
      </pc:sldChg>
      <pc:sldChg chg="del">
        <pc:chgData name="ido sternheim" userId="a6598b3fe39f6636" providerId="LiveId" clId="{39EBA3DC-3CCE-431D-BCA9-58123008F8B5}" dt="2022-02-05T15:55:32.400" v="766" actId="47"/>
        <pc:sldMkLst>
          <pc:docMk/>
          <pc:sldMk cId="2672039197" sldId="261"/>
        </pc:sldMkLst>
      </pc:sldChg>
      <pc:sldChg chg="del">
        <pc:chgData name="ido sternheim" userId="a6598b3fe39f6636" providerId="LiveId" clId="{39EBA3DC-3CCE-431D-BCA9-58123008F8B5}" dt="2022-02-05T15:55:32.918" v="767" actId="47"/>
        <pc:sldMkLst>
          <pc:docMk/>
          <pc:sldMk cId="397710800" sldId="262"/>
        </pc:sldMkLst>
      </pc:sldChg>
      <pc:sldChg chg="del">
        <pc:chgData name="ido sternheim" userId="a6598b3fe39f6636" providerId="LiveId" clId="{39EBA3DC-3CCE-431D-BCA9-58123008F8B5}" dt="2022-02-05T15:55:33.429" v="768" actId="47"/>
        <pc:sldMkLst>
          <pc:docMk/>
          <pc:sldMk cId="1405850135" sldId="263"/>
        </pc:sldMkLst>
      </pc:sldChg>
      <pc:sldChg chg="del">
        <pc:chgData name="ido sternheim" userId="a6598b3fe39f6636" providerId="LiveId" clId="{39EBA3DC-3CCE-431D-BCA9-58123008F8B5}" dt="2022-02-05T15:55:35.310" v="770" actId="47"/>
        <pc:sldMkLst>
          <pc:docMk/>
          <pc:sldMk cId="3480339974" sldId="265"/>
        </pc:sldMkLst>
      </pc:sldChg>
      <pc:sldChg chg="modSp mod">
        <pc:chgData name="ido sternheim" userId="a6598b3fe39f6636" providerId="LiveId" clId="{39EBA3DC-3CCE-431D-BCA9-58123008F8B5}" dt="2022-02-05T15:55:19.941" v="763" actId="20577"/>
        <pc:sldMkLst>
          <pc:docMk/>
          <pc:sldMk cId="1484811712" sldId="267"/>
        </pc:sldMkLst>
        <pc:spChg chg="mod">
          <ac:chgData name="ido sternheim" userId="a6598b3fe39f6636" providerId="LiveId" clId="{39EBA3DC-3CCE-431D-BCA9-58123008F8B5}" dt="2022-02-05T15:55:19.941" v="763" actId="20577"/>
          <ac:spMkLst>
            <pc:docMk/>
            <pc:sldMk cId="1484811712" sldId="267"/>
            <ac:spMk id="3" creationId="{B6A35710-713E-4A9F-9303-3D7032A2D8F7}"/>
          </ac:spMkLst>
        </pc:spChg>
      </pc:sldChg>
      <pc:sldChg chg="del">
        <pc:chgData name="ido sternheim" userId="a6598b3fe39f6636" providerId="LiveId" clId="{39EBA3DC-3CCE-431D-BCA9-58123008F8B5}" dt="2022-02-05T15:41:30.928" v="0" actId="47"/>
        <pc:sldMkLst>
          <pc:docMk/>
          <pc:sldMk cId="3529114326" sldId="268"/>
        </pc:sldMkLst>
      </pc:sldChg>
      <pc:sldChg chg="modSp mod">
        <pc:chgData name="ido sternheim" userId="a6598b3fe39f6636" providerId="LiveId" clId="{39EBA3DC-3CCE-431D-BCA9-58123008F8B5}" dt="2022-02-05T15:51:12.165" v="348" actId="20577"/>
        <pc:sldMkLst>
          <pc:docMk/>
          <pc:sldMk cId="2341911148" sldId="269"/>
        </pc:sldMkLst>
        <pc:spChg chg="mod">
          <ac:chgData name="ido sternheim" userId="a6598b3fe39f6636" providerId="LiveId" clId="{39EBA3DC-3CCE-431D-BCA9-58123008F8B5}" dt="2022-02-05T15:41:44.719" v="1" actId="1076"/>
          <ac:spMkLst>
            <pc:docMk/>
            <pc:sldMk cId="2341911148" sldId="269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5:51:12.165" v="348" actId="20577"/>
          <ac:spMkLst>
            <pc:docMk/>
            <pc:sldMk cId="2341911148" sldId="269"/>
            <ac:spMk id="3" creationId="{00000000-0000-0000-0000-000000000000}"/>
          </ac:spMkLst>
        </pc:spChg>
      </pc:sldChg>
      <pc:sldChg chg="del">
        <pc:chgData name="ido sternheim" userId="a6598b3fe39f6636" providerId="LiveId" clId="{39EBA3DC-3CCE-431D-BCA9-58123008F8B5}" dt="2022-02-05T15:55:29.646" v="764" actId="47"/>
        <pc:sldMkLst>
          <pc:docMk/>
          <pc:sldMk cId="4123189245" sldId="270"/>
        </pc:sldMkLst>
      </pc:sldChg>
      <pc:sldChg chg="del">
        <pc:chgData name="ido sternheim" userId="a6598b3fe39f6636" providerId="LiveId" clId="{39EBA3DC-3CCE-431D-BCA9-58123008F8B5}" dt="2022-02-05T15:55:34.389" v="769" actId="47"/>
        <pc:sldMkLst>
          <pc:docMk/>
          <pc:sldMk cId="2319046984" sldId="271"/>
        </pc:sldMkLst>
      </pc:sldChg>
      <pc:sldChg chg="modSp add mod">
        <pc:chgData name="ido sternheim" userId="a6598b3fe39f6636" providerId="LiveId" clId="{39EBA3DC-3CCE-431D-BCA9-58123008F8B5}" dt="2022-02-05T16:45:56.253" v="2363" actId="20577"/>
        <pc:sldMkLst>
          <pc:docMk/>
          <pc:sldMk cId="592891928" sldId="272"/>
        </pc:sldMkLst>
        <pc:spChg chg="mod">
          <ac:chgData name="ido sternheim" userId="a6598b3fe39f6636" providerId="LiveId" clId="{39EBA3DC-3CCE-431D-BCA9-58123008F8B5}" dt="2022-02-05T15:51:35.880" v="360" actId="20577"/>
          <ac:spMkLst>
            <pc:docMk/>
            <pc:sldMk cId="592891928" sldId="272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6:45:56.253" v="2363" actId="20577"/>
          <ac:spMkLst>
            <pc:docMk/>
            <pc:sldMk cId="592891928" sldId="272"/>
            <ac:spMk id="3" creationId="{00000000-0000-0000-0000-000000000000}"/>
          </ac:spMkLst>
        </pc:spChg>
      </pc:sldChg>
      <pc:sldChg chg="addSp delSp modSp add mod">
        <pc:chgData name="ido sternheim" userId="a6598b3fe39f6636" providerId="LiveId" clId="{39EBA3DC-3CCE-431D-BCA9-58123008F8B5}" dt="2022-02-05T16:07:16.174" v="1474" actId="20577"/>
        <pc:sldMkLst>
          <pc:docMk/>
          <pc:sldMk cId="1258541065" sldId="273"/>
        </pc:sldMkLst>
        <pc:spChg chg="mod">
          <ac:chgData name="ido sternheim" userId="a6598b3fe39f6636" providerId="LiveId" clId="{39EBA3DC-3CCE-431D-BCA9-58123008F8B5}" dt="2022-02-05T16:02:00.538" v="1222" actId="1076"/>
          <ac:spMkLst>
            <pc:docMk/>
            <pc:sldMk cId="1258541065" sldId="273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6:07:16.174" v="1474" actId="20577"/>
          <ac:spMkLst>
            <pc:docMk/>
            <pc:sldMk cId="1258541065" sldId="273"/>
            <ac:spMk id="3" creationId="{00000000-0000-0000-0000-000000000000}"/>
          </ac:spMkLst>
        </pc:spChg>
        <pc:picChg chg="add del">
          <ac:chgData name="ido sternheim" userId="a6598b3fe39f6636" providerId="LiveId" clId="{39EBA3DC-3CCE-431D-BCA9-58123008F8B5}" dt="2022-02-05T16:00:52.789" v="1166" actId="478"/>
          <ac:picMkLst>
            <pc:docMk/>
            <pc:sldMk cId="1258541065" sldId="273"/>
            <ac:picMk id="5" creationId="{4C3754F8-4958-483F-ADA0-E994DE5F1343}"/>
          </ac:picMkLst>
        </pc:picChg>
      </pc:sldChg>
      <pc:sldChg chg="modSp add mod ord">
        <pc:chgData name="ido sternheim" userId="a6598b3fe39f6636" providerId="LiveId" clId="{39EBA3DC-3CCE-431D-BCA9-58123008F8B5}" dt="2022-02-05T16:01:53.834" v="1220" actId="20577"/>
        <pc:sldMkLst>
          <pc:docMk/>
          <pc:sldMk cId="3758197370" sldId="274"/>
        </pc:sldMkLst>
        <pc:spChg chg="mod">
          <ac:chgData name="ido sternheim" userId="a6598b3fe39f6636" providerId="LiveId" clId="{39EBA3DC-3CCE-431D-BCA9-58123008F8B5}" dt="2022-02-05T16:01:34.973" v="1192" actId="1076"/>
          <ac:spMkLst>
            <pc:docMk/>
            <pc:sldMk cId="3758197370" sldId="274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6:01:53.834" v="1220" actId="20577"/>
          <ac:spMkLst>
            <pc:docMk/>
            <pc:sldMk cId="3758197370" sldId="274"/>
            <ac:spMk id="3" creationId="{00000000-0000-0000-0000-000000000000}"/>
          </ac:spMkLst>
        </pc:spChg>
      </pc:sldChg>
      <pc:sldChg chg="modSp add mod">
        <pc:chgData name="ido sternheim" userId="a6598b3fe39f6636" providerId="LiveId" clId="{39EBA3DC-3CCE-431D-BCA9-58123008F8B5}" dt="2022-02-05T16:11:56.462" v="1694"/>
        <pc:sldMkLst>
          <pc:docMk/>
          <pc:sldMk cId="221218581" sldId="275"/>
        </pc:sldMkLst>
        <pc:spChg chg="mod">
          <ac:chgData name="ido sternheim" userId="a6598b3fe39f6636" providerId="LiveId" clId="{39EBA3DC-3CCE-431D-BCA9-58123008F8B5}" dt="2022-02-05T16:02:56.923" v="1328" actId="20577"/>
          <ac:spMkLst>
            <pc:docMk/>
            <pc:sldMk cId="221218581" sldId="275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6:11:56.462" v="1694"/>
          <ac:spMkLst>
            <pc:docMk/>
            <pc:sldMk cId="221218581" sldId="275"/>
            <ac:spMk id="3" creationId="{00000000-0000-0000-0000-000000000000}"/>
          </ac:spMkLst>
        </pc:spChg>
      </pc:sldChg>
      <pc:sldChg chg="modSp add mod">
        <pc:chgData name="ido sternheim" userId="a6598b3fe39f6636" providerId="LiveId" clId="{39EBA3DC-3CCE-431D-BCA9-58123008F8B5}" dt="2022-02-05T16:09:32.905" v="1607" actId="20577"/>
        <pc:sldMkLst>
          <pc:docMk/>
          <pc:sldMk cId="29516302" sldId="276"/>
        </pc:sldMkLst>
        <pc:spChg chg="mod">
          <ac:chgData name="ido sternheim" userId="a6598b3fe39f6636" providerId="LiveId" clId="{39EBA3DC-3CCE-431D-BCA9-58123008F8B5}" dt="2022-02-05T16:09:32.905" v="1607" actId="20577"/>
          <ac:spMkLst>
            <pc:docMk/>
            <pc:sldMk cId="29516302" sldId="276"/>
            <ac:spMk id="3" creationId="{00000000-0000-0000-0000-000000000000}"/>
          </ac:spMkLst>
        </pc:spChg>
      </pc:sldChg>
      <pc:sldChg chg="modSp add mod ord">
        <pc:chgData name="ido sternheim" userId="a6598b3fe39f6636" providerId="LiveId" clId="{39EBA3DC-3CCE-431D-BCA9-58123008F8B5}" dt="2022-02-10T14:29:39.460" v="2481" actId="20577"/>
        <pc:sldMkLst>
          <pc:docMk/>
          <pc:sldMk cId="3055451581" sldId="277"/>
        </pc:sldMkLst>
        <pc:spChg chg="mod">
          <ac:chgData name="ido sternheim" userId="a6598b3fe39f6636" providerId="LiveId" clId="{39EBA3DC-3CCE-431D-BCA9-58123008F8B5}" dt="2022-02-05T16:27:06.482" v="2029" actId="1076"/>
          <ac:spMkLst>
            <pc:docMk/>
            <pc:sldMk cId="3055451581" sldId="277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10T14:29:39.460" v="2481" actId="20577"/>
          <ac:spMkLst>
            <pc:docMk/>
            <pc:sldMk cId="3055451581" sldId="277"/>
            <ac:spMk id="3" creationId="{00000000-0000-0000-0000-000000000000}"/>
          </ac:spMkLst>
        </pc:spChg>
      </pc:sldChg>
      <pc:sldChg chg="modSp add mod">
        <pc:chgData name="ido sternheim" userId="a6598b3fe39f6636" providerId="LiveId" clId="{39EBA3DC-3CCE-431D-BCA9-58123008F8B5}" dt="2022-02-05T16:29:31.632" v="2233" actId="20577"/>
        <pc:sldMkLst>
          <pc:docMk/>
          <pc:sldMk cId="2612767517" sldId="278"/>
        </pc:sldMkLst>
        <pc:spChg chg="mod">
          <ac:chgData name="ido sternheim" userId="a6598b3fe39f6636" providerId="LiveId" clId="{39EBA3DC-3CCE-431D-BCA9-58123008F8B5}" dt="2022-02-05T16:27:21.440" v="2042" actId="20577"/>
          <ac:spMkLst>
            <pc:docMk/>
            <pc:sldMk cId="2612767517" sldId="278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6:29:31.632" v="2233" actId="20577"/>
          <ac:spMkLst>
            <pc:docMk/>
            <pc:sldMk cId="2612767517" sldId="278"/>
            <ac:spMk id="3" creationId="{00000000-0000-0000-0000-000000000000}"/>
          </ac:spMkLst>
        </pc:spChg>
      </pc:sldChg>
      <pc:sldChg chg="modSp add mod">
        <pc:chgData name="ido sternheim" userId="a6598b3fe39f6636" providerId="LiveId" clId="{39EBA3DC-3CCE-431D-BCA9-58123008F8B5}" dt="2022-02-05T16:48:06.816" v="2440" actId="20577"/>
        <pc:sldMkLst>
          <pc:docMk/>
          <pc:sldMk cId="3397022105" sldId="279"/>
        </pc:sldMkLst>
        <pc:spChg chg="mod">
          <ac:chgData name="ido sternheim" userId="a6598b3fe39f6636" providerId="LiveId" clId="{39EBA3DC-3CCE-431D-BCA9-58123008F8B5}" dt="2022-02-05T16:47:25.701" v="2371" actId="1076"/>
          <ac:spMkLst>
            <pc:docMk/>
            <pc:sldMk cId="3397022105" sldId="279"/>
            <ac:spMk id="2" creationId="{00000000-0000-0000-0000-000000000000}"/>
          </ac:spMkLst>
        </pc:spChg>
        <pc:spChg chg="mod">
          <ac:chgData name="ido sternheim" userId="a6598b3fe39f6636" providerId="LiveId" clId="{39EBA3DC-3CCE-431D-BCA9-58123008F8B5}" dt="2022-02-05T16:48:06.816" v="2440" actId="20577"/>
          <ac:spMkLst>
            <pc:docMk/>
            <pc:sldMk cId="3397022105" sldId="2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o8447/Stern-IT_system" TargetMode="External"/><Relationship Id="rId2" Type="http://schemas.openxmlformats.org/officeDocument/2006/relationships/hyperlink" Target="https://stern-it-hr-service.azurewebsites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ido8447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409" y="476672"/>
            <a:ext cx="8735325" cy="2000251"/>
          </a:xfrm>
        </p:spPr>
        <p:txBody>
          <a:bodyPr/>
          <a:lstStyle/>
          <a:p>
            <a:r>
              <a:rPr lang="he-IL" dirty="0"/>
              <a:t>פרוייקט סיום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עידו שטרנהיים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420851"/>
            <a:ext cx="10360501" cy="1223963"/>
          </a:xfrm>
        </p:spPr>
        <p:txBody>
          <a:bodyPr/>
          <a:lstStyle/>
          <a:p>
            <a:pPr algn="r" rtl="1"/>
            <a:r>
              <a:rPr lang="en-US" dirty="0"/>
              <a:t>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131" y="1644814"/>
            <a:ext cx="9687189" cy="4465320"/>
          </a:xfrm>
        </p:spPr>
        <p:txBody>
          <a:bodyPr/>
          <a:lstStyle/>
          <a:p>
            <a:pPr algn="r" rtl="1"/>
            <a:r>
              <a:rPr lang="he-IL" dirty="0"/>
              <a:t>צפייה בקבוצות:</a:t>
            </a:r>
          </a:p>
          <a:p>
            <a:pPr algn="r" rtl="1"/>
            <a:r>
              <a:rPr lang="he-IL" dirty="0"/>
              <a:t>- הוספה של קבוצה חדשה</a:t>
            </a:r>
          </a:p>
          <a:p>
            <a:pPr algn="r" rtl="1"/>
            <a:r>
              <a:rPr lang="he-IL" dirty="0"/>
              <a:t>- מחיקה של קבוצה</a:t>
            </a:r>
          </a:p>
          <a:p>
            <a:pPr algn="r" rtl="1"/>
            <a:r>
              <a:rPr lang="he-IL" dirty="0"/>
              <a:t>- שיוך יוזרים לקבוצות</a:t>
            </a:r>
          </a:p>
        </p:txBody>
      </p:sp>
    </p:spTree>
    <p:extLst>
      <p:ext uri="{BB962C8B-B14F-4D97-AF65-F5344CB8AC3E}">
        <p14:creationId xmlns:p14="http://schemas.microsoft.com/office/powerpoint/2010/main" val="2951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260648"/>
            <a:ext cx="10360501" cy="1223963"/>
          </a:xfrm>
        </p:spPr>
        <p:txBody>
          <a:bodyPr/>
          <a:lstStyle/>
          <a:p>
            <a:pPr algn="r" rtl="1"/>
            <a:r>
              <a:rPr lang="he-IL" dirty="0"/>
              <a:t>צפייה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1507539"/>
            <a:ext cx="9687189" cy="4465320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dirty="0"/>
              <a:t>קישור לאתר:</a:t>
            </a:r>
          </a:p>
          <a:p>
            <a:pPr marL="0" indent="0" algn="r" rtl="1">
              <a:buNone/>
            </a:pPr>
            <a:r>
              <a:rPr lang="en-US" dirty="0">
                <a:hlinkClick r:id="rId2"/>
              </a:rPr>
              <a:t>Stern IT Help Desk (stern-it-hr-service.azurewebsites.net)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קישור ל</a:t>
            </a:r>
            <a:r>
              <a:rPr lang="en-US" dirty="0"/>
              <a:t>GIT</a:t>
            </a:r>
            <a:r>
              <a:rPr lang="he-IL" dirty="0"/>
              <a:t>:</a:t>
            </a:r>
          </a:p>
          <a:p>
            <a:pPr marL="0" indent="0" algn="r" rtl="1">
              <a:buNone/>
            </a:pPr>
            <a:r>
              <a:rPr lang="en-US" dirty="0">
                <a:hlinkClick r:id="rId3"/>
              </a:rPr>
              <a:t>https://github.com/ido8447/Stern-IT_system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משתמש מנהל לדוגמא:</a:t>
            </a:r>
          </a:p>
          <a:p>
            <a:pPr marL="0" indent="0" algn="r" rtl="1">
              <a:buNone/>
            </a:pPr>
            <a:r>
              <a:rPr lang="en-US" dirty="0">
                <a:hlinkClick r:id="rId4"/>
              </a:rPr>
              <a:t>ido8447@gmail.com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123456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(בבקשה לא למחוק\לשנות פרטי משתמשים\כרטיסים אם הם אמיתיים)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טכנולוגיה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5710-713E-4A9F-9303-3D7032A2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Angular: 13.1.2</a:t>
            </a:r>
          </a:p>
          <a:p>
            <a:r>
              <a:rPr lang="en-US" dirty="0"/>
              <a:t>Node: 16.13.2</a:t>
            </a:r>
          </a:p>
          <a:p>
            <a:r>
              <a:rPr lang="en-US" dirty="0"/>
              <a:t>.</a:t>
            </a:r>
            <a:r>
              <a:rPr lang="en-US" dirty="0" err="1"/>
              <a:t>NetCore</a:t>
            </a:r>
            <a:r>
              <a:rPr lang="en-US" dirty="0"/>
              <a:t>: 6.0.101</a:t>
            </a:r>
          </a:p>
          <a:p>
            <a:r>
              <a:rPr lang="en-US" dirty="0"/>
              <a:t>SQL Server 2019</a:t>
            </a:r>
            <a:endParaRPr lang="he-IL" dirty="0"/>
          </a:p>
          <a:p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630955"/>
            <a:ext cx="10360501" cy="1223963"/>
          </a:xfrm>
        </p:spPr>
        <p:txBody>
          <a:bodyPr/>
          <a:lstStyle/>
          <a:p>
            <a:pPr algn="r" rtl="1"/>
            <a:r>
              <a:rPr lang="he-IL" dirty="0"/>
              <a:t>הסבר על 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2060848"/>
            <a:ext cx="9687189" cy="4465320"/>
          </a:xfrm>
        </p:spPr>
        <p:txBody>
          <a:bodyPr/>
          <a:lstStyle/>
          <a:p>
            <a:pPr algn="r" rtl="1"/>
            <a:r>
              <a:rPr lang="he-IL" dirty="0"/>
              <a:t>מערכת שרת לקוח </a:t>
            </a:r>
            <a:r>
              <a:rPr lang="en-US" dirty="0"/>
              <a:t>Help Desk</a:t>
            </a:r>
            <a:r>
              <a:rPr lang="he-IL" dirty="0"/>
              <a:t> לניהול קריאות בין אנשי חברה לבין לקוחות, מערכת זו נכתבה עבור פרוייקט סיום ובמקביל לחברת </a:t>
            </a:r>
            <a:r>
              <a:rPr lang="en-US" dirty="0"/>
              <a:t>Stern-IT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אתר זה עוסק בניהול כרטיסים בין משתמשים לבין החברה שמחזיקה בהרשאות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93" y="420851"/>
            <a:ext cx="10360501" cy="1223963"/>
          </a:xfrm>
        </p:spPr>
        <p:txBody>
          <a:bodyPr/>
          <a:lstStyle/>
          <a:p>
            <a:pPr algn="r" rtl="1"/>
            <a:r>
              <a:rPr lang="he-IL" dirty="0"/>
              <a:t>מה עושה משתמש חדש?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131" y="1644814"/>
            <a:ext cx="9687189" cy="4465320"/>
          </a:xfrm>
        </p:spPr>
        <p:txBody>
          <a:bodyPr/>
          <a:lstStyle/>
          <a:p>
            <a:pPr algn="r" rtl="1"/>
            <a:r>
              <a:rPr lang="he-IL" dirty="0"/>
              <a:t>לקוח שנתקל בבעיות \ רוצה לפנות לחברה</a:t>
            </a:r>
          </a:p>
          <a:p>
            <a:pPr algn="r" rtl="1"/>
            <a:r>
              <a:rPr lang="he-IL" dirty="0"/>
              <a:t>נרשם למערכת בתור משתמש חדש, אופציה לשינוי סיסמה במקרה והוא שוכח</a:t>
            </a:r>
          </a:p>
          <a:p>
            <a:pPr algn="r" rtl="1"/>
            <a:r>
              <a:rPr lang="he-IL" dirty="0"/>
              <a:t>פותח קריאה לפי רמת דחיפות, בוחר לאיזה עובד לשלוח (יכול לשלוח גם לכולם), מוסיף כותרת, את תוכן הבקשה וקובץ לבחירה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יכול לצפות בכרטיס שלו ולהוסיף תגובות</a:t>
            </a:r>
          </a:p>
          <a:p>
            <a:pPr algn="r" rtl="1"/>
            <a:r>
              <a:rPr lang="he-IL" dirty="0"/>
              <a:t>מחכה שאנשי החברה יענו ויגיבו בהתאם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545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93" y="420851"/>
            <a:ext cx="10360501" cy="1223963"/>
          </a:xfrm>
        </p:spPr>
        <p:txBody>
          <a:bodyPr/>
          <a:lstStyle/>
          <a:p>
            <a:pPr algn="r" rtl="1"/>
            <a:r>
              <a:rPr lang="he-IL" dirty="0"/>
              <a:t>עובד בחברה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131" y="1644814"/>
            <a:ext cx="9687189" cy="4465320"/>
          </a:xfrm>
        </p:spPr>
        <p:txBody>
          <a:bodyPr/>
          <a:lstStyle/>
          <a:p>
            <a:pPr algn="r" rtl="1"/>
            <a:r>
              <a:rPr lang="he-IL" dirty="0"/>
              <a:t>מקבל מייל כשנפתח כרטיס חדש</a:t>
            </a:r>
          </a:p>
          <a:p>
            <a:pPr algn="r" rtl="1"/>
            <a:r>
              <a:rPr lang="he-IL" dirty="0"/>
              <a:t>קורא את תוכן הקריאה</a:t>
            </a:r>
          </a:p>
          <a:p>
            <a:pPr algn="r" rtl="1"/>
            <a:r>
              <a:rPr lang="he-IL" dirty="0"/>
              <a:t>נכנס למין צ'אט עם המשתמש לגבי הבקשה</a:t>
            </a:r>
          </a:p>
          <a:p>
            <a:pPr algn="r" rtl="1"/>
            <a:r>
              <a:rPr lang="he-IL" dirty="0"/>
              <a:t>עובד על הבקשה ועונה בהתאם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276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630955"/>
            <a:ext cx="10360501" cy="1223963"/>
          </a:xfrm>
        </p:spPr>
        <p:txBody>
          <a:bodyPr/>
          <a:lstStyle/>
          <a:p>
            <a:pPr algn="r" rtl="1"/>
            <a:r>
              <a:rPr lang="he-IL" dirty="0"/>
              <a:t>הרשאות גישה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2060848"/>
            <a:ext cx="9687189" cy="4465320"/>
          </a:xfrm>
        </p:spPr>
        <p:txBody>
          <a:bodyPr/>
          <a:lstStyle/>
          <a:p>
            <a:pPr algn="r" rtl="1"/>
            <a:r>
              <a:rPr lang="en-US" dirty="0"/>
              <a:t>Administrator</a:t>
            </a:r>
            <a:r>
              <a:rPr lang="he-IL" dirty="0"/>
              <a:t> – מנהל המערכת בעל הרשאות גישה מלאות, יכול לצפות בכל הכרטיסים למחוק, לערוך, לשנות הרשאות למשתמשים, ליצור קבוצות ולנהל אותם ועוד.</a:t>
            </a:r>
          </a:p>
          <a:p>
            <a:pPr algn="r" rtl="1"/>
            <a:r>
              <a:rPr lang="en-US" dirty="0"/>
              <a:t>Moderator</a:t>
            </a:r>
            <a:r>
              <a:rPr lang="he-IL" dirty="0"/>
              <a:t> – עובד בחברה, יכול לצפות ולהגיב לכל הכרטיסים שיוצרו בשבילו או בשביל כולם.</a:t>
            </a:r>
          </a:p>
          <a:p>
            <a:pPr algn="r" rtl="1"/>
            <a:r>
              <a:rPr lang="en-US" dirty="0"/>
              <a:t>User</a:t>
            </a:r>
            <a:r>
              <a:rPr lang="he-IL" dirty="0"/>
              <a:t> – לקוח רגיל, משתמש שנרשם לאתר ללא הרשאות , יכול ליצור כרטיסים ולצפות בכרטיסים שלו בלבד.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9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16632"/>
            <a:ext cx="10360501" cy="1223963"/>
          </a:xfrm>
        </p:spPr>
        <p:txBody>
          <a:bodyPr/>
          <a:lstStyle/>
          <a:p>
            <a:pPr algn="r" rtl="1"/>
            <a:r>
              <a:rPr lang="en-US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860" y="1340595"/>
            <a:ext cx="9687189" cy="446532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משתמש חדש נרשם לאתר ויוצר קריאה עבור החברה כולה\עובד ספציפי, בדף הבית שלו מוצג כמות הכרטיסים שברשותו.</a:t>
            </a:r>
          </a:p>
          <a:p>
            <a:pPr algn="r" rtl="1"/>
            <a:r>
              <a:rPr lang="he-IL" dirty="0"/>
              <a:t>יצירת כרטיס: בחירה של דחיפות, למי לשלוח, כותבת והבקשה.</a:t>
            </a:r>
          </a:p>
          <a:p>
            <a:pPr algn="r" rtl="1"/>
            <a:r>
              <a:rPr lang="he-IL" dirty="0"/>
              <a:t>צפייה בכרטיסים: יכול להגיב על כרטיסים שלו</a:t>
            </a:r>
          </a:p>
          <a:p>
            <a:pPr algn="r" rtl="1"/>
            <a:r>
              <a:rPr lang="he-IL" dirty="0"/>
              <a:t>- כרטיסים פתוחים: כרטיסים שעדיין לא נקראו</a:t>
            </a:r>
          </a:p>
          <a:p>
            <a:pPr algn="r" rtl="1"/>
            <a:r>
              <a:rPr lang="he-IL" dirty="0"/>
              <a:t>- כרטיסים בהמתנה: כרטיסים שנקראו והם בתהליך</a:t>
            </a:r>
          </a:p>
          <a:p>
            <a:pPr algn="r" rtl="1"/>
            <a:r>
              <a:rPr lang="he-IL" dirty="0"/>
              <a:t>- כרטיסים שנסגרו\סויימו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9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420851"/>
            <a:ext cx="10360501" cy="1223963"/>
          </a:xfrm>
        </p:spPr>
        <p:txBody>
          <a:bodyPr/>
          <a:lstStyle/>
          <a:p>
            <a:pPr algn="r" rtl="1"/>
            <a:r>
              <a:rPr lang="en-US" dirty="0"/>
              <a:t>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131" y="1644814"/>
            <a:ext cx="9687189" cy="488053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משתמש שנרשם וקיבל הרשאות מהמנהל – עובד בחברה</a:t>
            </a:r>
          </a:p>
          <a:p>
            <a:pPr algn="r" rtl="1"/>
            <a:r>
              <a:rPr lang="he-IL" dirty="0"/>
              <a:t>צפייה בכרטיסים: </a:t>
            </a:r>
          </a:p>
          <a:p>
            <a:pPr algn="r" rtl="1"/>
            <a:r>
              <a:rPr lang="he-IL" dirty="0"/>
              <a:t>- כרטיסים פתוחים: כרטיסים שעדיין לא נקראו</a:t>
            </a:r>
          </a:p>
          <a:p>
            <a:pPr algn="r" rtl="1"/>
            <a:r>
              <a:rPr lang="he-IL" dirty="0"/>
              <a:t>- כרטיסים בהמתנה: כרטיסים שנקראו והם בתהליך</a:t>
            </a:r>
          </a:p>
          <a:p>
            <a:pPr algn="r" rtl="1"/>
            <a:r>
              <a:rPr lang="he-IL" dirty="0"/>
              <a:t>- כרטיסים שנסגרו\סויימו</a:t>
            </a:r>
          </a:p>
          <a:p>
            <a:pPr algn="r" rtl="1"/>
            <a:r>
              <a:rPr lang="he-IL" dirty="0"/>
              <a:t>צפייה בקבוצות: אפשר לצפות בקבוצות שנוצרו וביוזרים שמשוייכים אליהם ובכרטיסים של כל קבוצה בניפרד</a:t>
            </a:r>
          </a:p>
          <a:p>
            <a:pPr marL="0" indent="0" algn="r" rtl="1">
              <a:buNone/>
            </a:pPr>
            <a:r>
              <a:rPr lang="he-IL" dirty="0"/>
              <a:t>עובדים יכולים לצפות ולענות לכל הכטיסים שנשלחו לכולם בלבד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420851"/>
            <a:ext cx="10360501" cy="1223963"/>
          </a:xfrm>
        </p:spPr>
        <p:txBody>
          <a:bodyPr/>
          <a:lstStyle/>
          <a:p>
            <a:pPr algn="r" rtl="1"/>
            <a:r>
              <a:rPr lang="en-US" dirty="0"/>
              <a:t>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131" y="1644814"/>
            <a:ext cx="9687189" cy="4465320"/>
          </a:xfrm>
        </p:spPr>
        <p:txBody>
          <a:bodyPr/>
          <a:lstStyle/>
          <a:p>
            <a:pPr algn="r" rtl="1"/>
            <a:r>
              <a:rPr lang="he-IL" dirty="0"/>
              <a:t>צפייה בכרטיסים: </a:t>
            </a:r>
          </a:p>
          <a:p>
            <a:pPr algn="r" rtl="1"/>
            <a:r>
              <a:rPr lang="he-IL" dirty="0"/>
              <a:t>- כרטיסים פתוחים: כרטיסים שעדיין לא נקראו</a:t>
            </a:r>
          </a:p>
          <a:p>
            <a:pPr algn="r" rtl="1"/>
            <a:r>
              <a:rPr lang="he-IL" dirty="0"/>
              <a:t>- כרטיסים בהמתנה: כרטיסים שנקראו והם בתהליך</a:t>
            </a:r>
          </a:p>
          <a:p>
            <a:pPr algn="r" rtl="1"/>
            <a:r>
              <a:rPr lang="he-IL" dirty="0"/>
              <a:t>- כרטיסים שנסגרו\סויימו</a:t>
            </a:r>
          </a:p>
          <a:p>
            <a:pPr algn="r" rtl="1"/>
            <a:r>
              <a:rPr lang="he-IL" dirty="0"/>
              <a:t>מחיקת כרטיסים</a:t>
            </a:r>
          </a:p>
          <a:p>
            <a:pPr algn="r" rtl="1"/>
            <a:r>
              <a:rPr lang="he-IL" dirty="0"/>
              <a:t>הוספת משתמש חדש</a:t>
            </a:r>
          </a:p>
          <a:p>
            <a:pPr algn="r" rtl="1"/>
            <a:r>
              <a:rPr lang="he-IL" dirty="0"/>
              <a:t>נתינת רשאות גישה למשתמשים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1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7136</TotalTime>
  <Words>429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פרוייקט סיום</vt:lpstr>
      <vt:lpstr>דרישות טכנולוגיה</vt:lpstr>
      <vt:lpstr>הסבר על הפרוייקט</vt:lpstr>
      <vt:lpstr>מה עושה משתמש חדש?</vt:lpstr>
      <vt:lpstr>עובד בחברה</vt:lpstr>
      <vt:lpstr>הרשאות גישה</vt:lpstr>
      <vt:lpstr>User</vt:lpstr>
      <vt:lpstr>Moderator</vt:lpstr>
      <vt:lpstr>Administrator</vt:lpstr>
      <vt:lpstr>Administrator</vt:lpstr>
      <vt:lpstr>צפייה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סיום</dc:title>
  <dc:creator>ido sternheim</dc:creator>
  <cp:lastModifiedBy>ido sternheim</cp:lastModifiedBy>
  <cp:revision>6</cp:revision>
  <dcterms:created xsi:type="dcterms:W3CDTF">2022-02-05T15:34:50Z</dcterms:created>
  <dcterms:modified xsi:type="dcterms:W3CDTF">2022-02-10T14:30:57Z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