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526E-B7E5-4861-B1E9-59DDBDD34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3D0B0-0F9A-4C54-97B4-071D24E26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3E48-EE07-4ADB-B478-60EA49FC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0B97-1EA9-4B91-8868-97762D99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07A6-1893-43FC-B278-D146611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8F8C-4E1C-48E2-95B3-5B56260C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C6958-B3EA-45D1-8F49-4CD6732B2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33E7-A109-494D-8D56-F1D89748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328C-F548-4E47-AD4E-5ECA65C0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9F15-E5DD-4E15-BFB4-739FF10A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8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5871A-96B5-44A5-8FE0-9E3EABD8E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CC83-2E26-438B-993A-25108FBD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0553-B847-4182-AD31-8CE72CD3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7ABF0-E19F-4C24-BD28-534CBDD3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634C-76CA-4006-9A9C-A62D30C9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3AEB-34FD-43EE-845C-2DF4B2EA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79E1-0A78-49AA-AB44-CD88AFAE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AADC-9C84-43BD-A759-DA34BEC0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87626-2432-4F33-BB86-CEED5854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851B-CFB3-4A9D-9DEA-BEE2C17C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A835-CF33-4236-8902-ADAAECDF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824B-F2D3-460A-B57F-582E070D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EA6B-4E1B-469D-829F-011DF0B5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2921-B9F8-4F3C-8532-22B28D05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6B30-1AFE-4B61-9351-F19D0533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6978-6C03-48B6-8365-C63AC198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7866-D4EF-4870-BA31-FE9A5CD0F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ED219-D5EA-415A-BA1D-1F8B03A0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055A0-5BA6-450A-AFB3-97FA0D92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2C2DF-7D50-47BC-BE25-22F47908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8B73-828A-4482-9227-0EB106AE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1D77-2919-4AF6-A3EE-3C1ED4F0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B695-1862-4B65-8D14-AADA9FE2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DDD1F-8825-4180-8181-FC269CCFF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7D25F-4C26-409C-A347-388475296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56591-444E-44F0-B4AC-294AD6203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7DBE6-1571-4B73-BE10-70775E24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95DDD-9A3C-4EE8-87C5-8F4CDADC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02A49-67F4-4853-B842-CF82265A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8E89-E860-4E16-8BEC-ECF15285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3F6BE-A0AC-43E9-BF16-6DCC938D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6C7CB-BF10-4FA4-AB37-54A6DC13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42B98-D252-4FF3-AE19-3D3930E0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66DF9-9EA8-415B-BC32-EB0C7C4C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137EE-D1B9-458B-AC50-3F3DACB5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BA6B-17A4-4295-B4A7-19ABC97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B64F-9FED-4FB4-86BB-FBC2C6B0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C53E-33E7-46A5-81EF-DE3BC6A5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79F38-0800-47C2-A83C-8FDE6A48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31513-D815-4B7B-828C-77E349CC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75850-3BE9-4FD0-B654-3050BA61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79028-AB48-4D8C-8592-2CBE8AF1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166-2EA8-4718-9057-49B55136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37BFD-CF23-4D18-955C-CD3F54D58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FCDB6-B6B8-4F18-97A3-6D379011A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0D858-244E-4F83-83C2-96F7F2A2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CBFF2-4296-49A8-8C0E-89497D33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BBD8E-1849-4B9C-A9D6-E6717325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7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24030-89B4-4E12-9E7A-C6F8A309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4D44-7412-4CCB-A923-A6ED5C96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8FC4-06C4-4526-8BCD-CBCBC719D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5584-EF60-442C-B152-6227EEE44EFA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E54D-0AA4-4DD2-9E1A-759208F76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CF0A-5AE6-41DC-8FC3-947389209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3F7-215A-45FD-9E2D-CC2206729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6BCC-3615-4616-8B5F-A587F5C31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D04C6-4ED7-4699-B305-059AEC619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6CDB82-4ACB-4496-8212-E6009B6C7846}"/>
              </a:ext>
            </a:extLst>
          </p:cNvPr>
          <p:cNvSpPr/>
          <p:nvPr/>
        </p:nvSpPr>
        <p:spPr>
          <a:xfrm>
            <a:off x="1721816" y="3652042"/>
            <a:ext cx="1952723" cy="8472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Feature-map extractor:</a:t>
            </a:r>
          </a:p>
          <a:p>
            <a:pPr algn="ctr"/>
            <a:r>
              <a:rPr lang="en-US" sz="1400" dirty="0"/>
              <a:t>15 first layers of</a:t>
            </a:r>
          </a:p>
          <a:p>
            <a:pPr algn="ctr"/>
            <a:r>
              <a:rPr lang="en-US" sz="1400" dirty="0"/>
              <a:t>pre-trained Resnet34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08A7CC-E035-4DE8-B0CE-3F1869E863F2}"/>
              </a:ext>
            </a:extLst>
          </p:cNvPr>
          <p:cNvSpPr/>
          <p:nvPr/>
        </p:nvSpPr>
        <p:spPr>
          <a:xfrm>
            <a:off x="155173" y="3738026"/>
            <a:ext cx="1421933" cy="67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Image</a:t>
            </a:r>
          </a:p>
          <a:p>
            <a:pPr algn="ctr"/>
            <a:r>
              <a:rPr lang="en-US" sz="1400" dirty="0"/>
              <a:t>1920 x 1080 x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816BFE-64B5-4075-80CA-29336D549D0D}"/>
              </a:ext>
            </a:extLst>
          </p:cNvPr>
          <p:cNvSpPr/>
          <p:nvPr/>
        </p:nvSpPr>
        <p:spPr>
          <a:xfrm>
            <a:off x="5351016" y="3652042"/>
            <a:ext cx="934855" cy="8472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 3x3 + </a:t>
            </a:r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6E1F32-F41C-48DD-AE0E-2EBB14C0D62F}"/>
              </a:ext>
            </a:extLst>
          </p:cNvPr>
          <p:cNvSpPr/>
          <p:nvPr/>
        </p:nvSpPr>
        <p:spPr>
          <a:xfrm>
            <a:off x="8539998" y="3150067"/>
            <a:ext cx="1874939" cy="8472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Object vs. background classification:</a:t>
            </a:r>
          </a:p>
          <a:p>
            <a:pPr algn="ctr"/>
            <a:r>
              <a:rPr lang="en-US" sz="1400" dirty="0"/>
              <a:t>Conv 1x1 + Sigmoid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694762-9C63-4BC1-AA21-F46876127690}"/>
              </a:ext>
            </a:extLst>
          </p:cNvPr>
          <p:cNvSpPr/>
          <p:nvPr/>
        </p:nvSpPr>
        <p:spPr>
          <a:xfrm>
            <a:off x="5348401" y="2174842"/>
            <a:ext cx="1874939" cy="8472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Two 1x1-conv-layers;</a:t>
            </a:r>
          </a:p>
          <a:p>
            <a:pPr algn="ctr"/>
            <a:r>
              <a:rPr lang="en-US" sz="1400" dirty="0"/>
              <a:t>channels: 2</a:t>
            </a:r>
            <a:r>
              <a:rPr lang="en-US" sz="1400" dirty="0">
                <a:sym typeface="Wingdings" panose="05000000000000000000" pitchFamily="2" charset="2"/>
              </a:rPr>
              <a:t>44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1C8F73-2A88-4FD6-A707-E5D8EB45BBA3}"/>
              </a:ext>
            </a:extLst>
          </p:cNvPr>
          <p:cNvSpPr/>
          <p:nvPr/>
        </p:nvSpPr>
        <p:spPr>
          <a:xfrm>
            <a:off x="8741334" y="4634918"/>
            <a:ext cx="1472269" cy="8472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Bounding-box regression:</a:t>
            </a:r>
          </a:p>
          <a:p>
            <a:pPr algn="ctr"/>
            <a:r>
              <a:rPr lang="en-US" sz="1400" dirty="0"/>
              <a:t>Conv 1x1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99BCEA-FCEB-4706-89B2-B3EE50A5C882}"/>
              </a:ext>
            </a:extLst>
          </p:cNvPr>
          <p:cNvSpPr/>
          <p:nvPr/>
        </p:nvSpPr>
        <p:spPr>
          <a:xfrm>
            <a:off x="3815061" y="3738026"/>
            <a:ext cx="1393968" cy="67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Feature-map</a:t>
            </a:r>
          </a:p>
          <a:p>
            <a:pPr algn="ctr"/>
            <a:r>
              <a:rPr lang="en-US" sz="1400" dirty="0"/>
              <a:t>240 x 135 x 128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ED7C4D-5181-4FDF-985F-A791E2487E8F}"/>
              </a:ext>
            </a:extLst>
          </p:cNvPr>
          <p:cNvSpPr/>
          <p:nvPr/>
        </p:nvSpPr>
        <p:spPr>
          <a:xfrm>
            <a:off x="6427858" y="3738026"/>
            <a:ext cx="1393968" cy="67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Feature-map</a:t>
            </a:r>
          </a:p>
          <a:p>
            <a:pPr algn="ctr"/>
            <a:r>
              <a:rPr lang="en-US" sz="1400" dirty="0"/>
              <a:t>240 x 135 x 128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25F116-AEE3-441F-A340-619B3508A137}"/>
              </a:ext>
            </a:extLst>
          </p:cNvPr>
          <p:cNvSpPr/>
          <p:nvPr/>
        </p:nvSpPr>
        <p:spPr>
          <a:xfrm>
            <a:off x="10587952" y="4723002"/>
            <a:ext cx="1531695" cy="671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Bounding-boxes</a:t>
            </a:r>
          </a:p>
          <a:p>
            <a:pPr algn="ctr"/>
            <a:r>
              <a:rPr lang="en-US" sz="1400" dirty="0"/>
              <a:t>240 x 135 x (9x4)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F03FEA-E563-4E8B-AC5A-CE44C98055E8}"/>
              </a:ext>
            </a:extLst>
          </p:cNvPr>
          <p:cNvSpPr/>
          <p:nvPr/>
        </p:nvSpPr>
        <p:spPr>
          <a:xfrm>
            <a:off x="3815061" y="2262926"/>
            <a:ext cx="1386274" cy="67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Anchor-boxes locations (</a:t>
            </a:r>
            <a:r>
              <a:rPr lang="en-US" sz="1400" dirty="0" err="1"/>
              <a:t>x,y</a:t>
            </a:r>
            <a:r>
              <a:rPr lang="en-US" sz="1400" dirty="0"/>
              <a:t>)</a:t>
            </a:r>
          </a:p>
          <a:p>
            <a:pPr algn="ctr"/>
            <a:r>
              <a:rPr lang="en-US" sz="1400" dirty="0"/>
              <a:t>240 x 135 x 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DDEFCA-5E71-4CAA-BBDF-F4F0E946A12D}"/>
              </a:ext>
            </a:extLst>
          </p:cNvPr>
          <p:cNvSpPr/>
          <p:nvPr/>
        </p:nvSpPr>
        <p:spPr>
          <a:xfrm>
            <a:off x="10587952" y="3238151"/>
            <a:ext cx="1472269" cy="671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Detection scores</a:t>
            </a:r>
          </a:p>
          <a:p>
            <a:pPr algn="ctr"/>
            <a:r>
              <a:rPr lang="en-US" sz="1400" dirty="0"/>
              <a:t>240 x 135 x 9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AD70EE-C09C-47C0-9B2F-D2CFFCC7B673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577106" y="4073586"/>
            <a:ext cx="144710" cy="21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6BA70-2FCF-4F30-BEBE-5E08AC7727B6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3674539" y="4073586"/>
            <a:ext cx="140522" cy="21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D9B4C5-0ADC-43C0-B2C0-74D9CDA754FF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5209029" y="4073586"/>
            <a:ext cx="141987" cy="21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C0F385-B271-4693-A306-984081BC07FE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6285871" y="4073586"/>
            <a:ext cx="141987" cy="21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7748EC-2798-4325-89E9-01F4C895008A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5201335" y="2598486"/>
            <a:ext cx="14706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51DDF0-AFFD-4E19-B77E-079C4FE6F928}"/>
              </a:ext>
            </a:extLst>
          </p:cNvPr>
          <p:cNvSpPr/>
          <p:nvPr/>
        </p:nvSpPr>
        <p:spPr>
          <a:xfrm>
            <a:off x="7370406" y="2262926"/>
            <a:ext cx="1543575" cy="671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Location features</a:t>
            </a:r>
          </a:p>
          <a:p>
            <a:pPr algn="ctr"/>
            <a:r>
              <a:rPr lang="en-US" sz="1400" dirty="0"/>
              <a:t>240 x 135 x 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CD1838-C75A-4C2F-9994-0F85BC9EB3FF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>
            <a:off x="7223340" y="2598486"/>
            <a:ext cx="14706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67DB3C-0460-4E6B-8DD6-9032765D03F0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10414937" y="3573711"/>
            <a:ext cx="17301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B29019-00DA-4DAB-A3DC-1151429E20B1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7821826" y="4073586"/>
            <a:ext cx="919508" cy="9849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FEB007-A6B5-4187-93BC-5EB6F1D01005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 flipV="1">
            <a:off x="7821826" y="3573711"/>
            <a:ext cx="718172" cy="49987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DF005A-F65A-4ACB-B45F-2F321248DDE9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10213603" y="5058562"/>
            <a:ext cx="37434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7C0D24-385B-49C7-8E47-2A6DDDDE2AF1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8142194" y="2934046"/>
            <a:ext cx="397804" cy="63966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9FC4EE79-B9D6-4DE7-B5EC-21CB6195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439"/>
            <a:ext cx="10515600" cy="876439"/>
          </a:xfrm>
        </p:spPr>
        <p:txBody>
          <a:bodyPr/>
          <a:lstStyle/>
          <a:p>
            <a:pPr algn="ctr"/>
            <a:r>
              <a:rPr lang="en-US" b="1" dirty="0"/>
              <a:t>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8815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E26D04-9518-48B5-BC8F-C86779E52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16BA6-FF45-450D-B0BA-0E132E93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Anchor Boxes and Receptive Fields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5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8EA-A4CF-4E20-A472-FC3A5842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From network output to</a:t>
            </a:r>
            <a:r>
              <a:rPr lang="en-US" b="1" dirty="0">
                <a:sym typeface="Wingdings" panose="05000000000000000000" pitchFamily="2" charset="2"/>
              </a:rPr>
              <a:t> predicted boxes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F8872F-3C58-41CB-8C55-0EDFF49F8C51}"/>
              </a:ext>
            </a:extLst>
          </p:cNvPr>
          <p:cNvSpPr/>
          <p:nvPr/>
        </p:nvSpPr>
        <p:spPr>
          <a:xfrm>
            <a:off x="2155272" y="4267898"/>
            <a:ext cx="1531695" cy="671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Bounding-boxes</a:t>
            </a:r>
          </a:p>
          <a:p>
            <a:pPr algn="ctr"/>
            <a:r>
              <a:rPr lang="en-US" sz="1400" dirty="0"/>
              <a:t>240 x 135 x (9x4)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2DD495-91DE-4368-BA5C-D0727C2D36D0}"/>
              </a:ext>
            </a:extLst>
          </p:cNvPr>
          <p:cNvSpPr/>
          <p:nvPr/>
        </p:nvSpPr>
        <p:spPr>
          <a:xfrm>
            <a:off x="2155272" y="2783047"/>
            <a:ext cx="1472269" cy="671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Detection scores</a:t>
            </a:r>
          </a:p>
          <a:p>
            <a:pPr algn="ctr"/>
            <a:r>
              <a:rPr lang="en-US" sz="1400" dirty="0"/>
              <a:t>240 x 135 x 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F2BE7-B8A4-4DED-A0D4-A39881E5C545}"/>
              </a:ext>
            </a:extLst>
          </p:cNvPr>
          <p:cNvSpPr/>
          <p:nvPr/>
        </p:nvSpPr>
        <p:spPr>
          <a:xfrm>
            <a:off x="4352566" y="2694963"/>
            <a:ext cx="1620396" cy="8472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Threshold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737C2C-7551-45F0-B03C-15658B46957A}"/>
              </a:ext>
            </a:extLst>
          </p:cNvPr>
          <p:cNvSpPr/>
          <p:nvPr/>
        </p:nvSpPr>
        <p:spPr>
          <a:xfrm>
            <a:off x="4352566" y="4179814"/>
            <a:ext cx="1620396" cy="8472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Road-boundaries constraints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3E888B-A360-4539-B116-F57927060CEC}"/>
              </a:ext>
            </a:extLst>
          </p:cNvPr>
          <p:cNvSpPr/>
          <p:nvPr/>
        </p:nvSpPr>
        <p:spPr>
          <a:xfrm>
            <a:off x="6561669" y="4179814"/>
            <a:ext cx="1620396" cy="84728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NMS:</a:t>
            </a:r>
          </a:p>
          <a:p>
            <a:pPr algn="ctr"/>
            <a:r>
              <a:rPr lang="en-US" sz="1400" dirty="0"/>
              <a:t>Remove highly-intersecting boxes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528EF5-5FA4-4525-9CA5-D5BC8FB570C6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8182065" y="3789727"/>
            <a:ext cx="559264" cy="81373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8F7F66-F92A-4012-9366-4AB8C2175FE9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5972962" y="3118607"/>
            <a:ext cx="2768367" cy="6711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F2CA03-BAB7-4B8E-B324-D443361F913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72962" y="4603458"/>
            <a:ext cx="58870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91168D-7A40-425D-AB45-45049B78C2E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686967" y="4603458"/>
            <a:ext cx="6655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0ECFB9-6980-4751-85D6-61302B4357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627541" y="3118607"/>
            <a:ext cx="72502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67C661-477F-408A-BFB4-7CB6BBEBB069}"/>
              </a:ext>
            </a:extLst>
          </p:cNvPr>
          <p:cNvSpPr/>
          <p:nvPr/>
        </p:nvSpPr>
        <p:spPr>
          <a:xfrm>
            <a:off x="8741329" y="3454167"/>
            <a:ext cx="1472269" cy="6711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Bounding-boxes</a:t>
            </a:r>
          </a:p>
          <a:p>
            <a:pPr algn="ctr"/>
            <a:r>
              <a:rPr lang="en-US" sz="1400" dirty="0"/>
              <a:t>N x 4</a:t>
            </a:r>
          </a:p>
        </p:txBody>
      </p:sp>
    </p:spTree>
    <p:extLst>
      <p:ext uri="{BB962C8B-B14F-4D97-AF65-F5344CB8AC3E}">
        <p14:creationId xmlns:p14="http://schemas.microsoft.com/office/powerpoint/2010/main" val="300003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130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Network Architecture</vt:lpstr>
      <vt:lpstr>Anchor Boxes and Receptive Fields</vt:lpstr>
      <vt:lpstr>From network output to predicted boxes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Greenberg</dc:creator>
  <cp:lastModifiedBy>Ido Greenberg</cp:lastModifiedBy>
  <cp:revision>3</cp:revision>
  <dcterms:created xsi:type="dcterms:W3CDTF">2019-08-18T18:39:49Z</dcterms:created>
  <dcterms:modified xsi:type="dcterms:W3CDTF">2019-08-18T18:54:47Z</dcterms:modified>
</cp:coreProperties>
</file>