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7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00E8-28C3-4065-946B-EA20D9DBEE56}" type="datetimeFigureOut">
              <a:rPr lang="en-US" smtClean="0"/>
              <a:t>20-Sep-19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8C4D-7D71-4913-8535-03240F44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Fundamental Traffic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30" y="523875"/>
            <a:ext cx="9364807" cy="6334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5325" y="0"/>
            <a:ext cx="34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</a:t>
            </a:r>
            <a:r>
              <a:rPr lang="en-US" b="1" i="1" dirty="0" smtClean="0"/>
              <a:t>Fundamental Traffic Diagram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9233" y="184666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Theoretical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832683" y="184666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Empirical</a:t>
            </a:r>
            <a:endParaRPr lang="en-US" u="sng" dirty="0"/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6207167" y="369332"/>
            <a:ext cx="12658" cy="6307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36" y="0"/>
            <a:ext cx="487596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5476" y="954574"/>
            <a:ext cx="2437564" cy="1412240"/>
          </a:xfrm>
          <a:prstGeom prst="rect">
            <a:avLst/>
          </a:prstGeom>
          <a:blipFill dpi="0" rotWithShape="1">
            <a:blip r:embed="rId3">
              <a:alphaModFix amt="6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2415" y="4277360"/>
            <a:ext cx="2369185" cy="1397811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2414" y="2507451"/>
            <a:ext cx="2176146" cy="1290190"/>
          </a:xfrm>
          <a:prstGeom prst="rect">
            <a:avLst/>
          </a:prstGeom>
          <a:blipFill dpi="0" rotWithShape="1">
            <a:blip r:embed="rId5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Fundamental Traffic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 Traffic Diagram</dc:title>
  <dc:creator>Ido Greenberg</dc:creator>
  <cp:lastModifiedBy>Ido Greenberg</cp:lastModifiedBy>
  <cp:revision>2</cp:revision>
  <dcterms:created xsi:type="dcterms:W3CDTF">2019-09-19T08:09:44Z</dcterms:created>
  <dcterms:modified xsi:type="dcterms:W3CDTF">2019-09-19T22:15:01Z</dcterms:modified>
</cp:coreProperties>
</file>