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7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00E8-28C3-4065-946B-EA20D9DBEE56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Fundamental Traffic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30" y="523875"/>
            <a:ext cx="9364807" cy="6334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5325" y="0"/>
            <a:ext cx="34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</a:t>
            </a:r>
            <a:r>
              <a:rPr lang="en-US" b="1" i="1" dirty="0" smtClean="0"/>
              <a:t>Fundamental Traffic Diagram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9233" y="184666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Theoretical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832683" y="184666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Empirical</a:t>
            </a:r>
            <a:endParaRPr lang="en-US" u="sng" dirty="0"/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6207167" y="369332"/>
            <a:ext cx="12658" cy="6307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Fundamental Traffic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 Traffic Diagram</dc:title>
  <dc:creator>Ido Greenberg</dc:creator>
  <cp:lastModifiedBy>Ido Greenberg</cp:lastModifiedBy>
  <cp:revision>1</cp:revision>
  <dcterms:created xsi:type="dcterms:W3CDTF">2019-09-19T08:09:44Z</dcterms:created>
  <dcterms:modified xsi:type="dcterms:W3CDTF">2019-09-19T08:10:20Z</dcterms:modified>
</cp:coreProperties>
</file>