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Gill Sans" panose="020B0604020202020204" charset="0"/>
      <p:regular r:id="rId11"/>
      <p:bold r:id="rId12"/>
    </p:embeddedFont>
    <p:embeddedFont>
      <p:font typeface="Gill Sans MT" panose="020B0502020104020203"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BooXU2CfXZk+4DgD8kt3bnOoz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727620-3F4A-49DB-8D4C-D48466D442AC}">
  <a:tblStyle styleId="{F3727620-3F4A-49DB-8D4C-D48466D442AC}"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E7E8"/>
          </a:solidFill>
        </a:fill>
      </a:tcStyle>
    </a:wholeTbl>
    <a:band1H>
      <a:tcTxStyle/>
      <a:tcStyle>
        <a:tcBdr/>
        <a:fill>
          <a:solidFill>
            <a:srgbClr val="E5CBCD"/>
          </a:solidFill>
        </a:fill>
      </a:tcStyle>
    </a:band1H>
    <a:band2H>
      <a:tcTxStyle/>
      <a:tcStyle>
        <a:tcBdr/>
      </a:tcStyle>
    </a:band2H>
    <a:band1V>
      <a:tcTxStyle/>
      <a:tcStyle>
        <a:tcBdr/>
        <a:fill>
          <a:solidFill>
            <a:srgbClr val="E5CBCD"/>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שקופית כותרת" type="title">
  <p:cSld name="TITLE">
    <p:spTree>
      <p:nvGrpSpPr>
        <p:cNvPr id="1" name="Shape 14"/>
        <p:cNvGrpSpPr/>
        <p:nvPr/>
      </p:nvGrpSpPr>
      <p:grpSpPr>
        <a:xfrm>
          <a:off x="0" y="0"/>
          <a:ext cx="0" cy="0"/>
          <a:chOff x="0" y="0"/>
          <a:chExt cx="0" cy="0"/>
        </a:xfrm>
      </p:grpSpPr>
      <p:sp>
        <p:nvSpPr>
          <p:cNvPr id="15" name="Google Shape;15;p10"/>
          <p:cNvSpPr txBox="1">
            <a:spLocks noGrp="1"/>
          </p:cNvSpPr>
          <p:nvPr>
            <p:ph type="ctrTitle"/>
          </p:nvPr>
        </p:nvSpPr>
        <p:spPr>
          <a:xfrm>
            <a:off x="2417779" y="802298"/>
            <a:ext cx="8637073" cy="2541431"/>
          </a:xfrm>
          <a:prstGeom prst="rect">
            <a:avLst/>
          </a:prstGeom>
          <a:noFill/>
          <a:ln>
            <a:noFill/>
          </a:ln>
        </p:spPr>
        <p:txBody>
          <a:bodyPr spcFirstLastPara="1" wrap="square" lIns="91425" tIns="45700" rIns="91425" bIns="0" anchor="b" anchorCtr="0">
            <a:normAutofit/>
          </a:bodyPr>
          <a:lstStyle>
            <a:lvl1pPr lvl="0" algn="l" rtl="1">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0"/>
          <p:cNvSpPr txBox="1">
            <a:spLocks noGrp="1"/>
          </p:cNvSpPr>
          <p:nvPr>
            <p:ph type="subTitle" idx="1"/>
          </p:nvPr>
        </p:nvSpPr>
        <p:spPr>
          <a:xfrm>
            <a:off x="2417780" y="3531204"/>
            <a:ext cx="8637072" cy="977621"/>
          </a:xfrm>
          <a:prstGeom prst="rect">
            <a:avLst/>
          </a:prstGeom>
          <a:noFill/>
          <a:ln>
            <a:noFill/>
          </a:ln>
        </p:spPr>
        <p:txBody>
          <a:bodyPr spcFirstLastPara="1" wrap="square" lIns="91425" tIns="91425" rIns="91425" bIns="91425" anchor="t" anchorCtr="0">
            <a:normAutofit/>
          </a:bodyPr>
          <a:lstStyle>
            <a:lvl1pPr lvl="0" algn="l" rtl="1">
              <a:lnSpc>
                <a:spcPct val="120000"/>
              </a:lnSpc>
              <a:spcBef>
                <a:spcPts val="1000"/>
              </a:spcBef>
              <a:spcAft>
                <a:spcPts val="0"/>
              </a:spcAft>
              <a:buSzPts val="1800"/>
              <a:buNone/>
              <a:defRPr sz="1800" b="0" cap="none">
                <a:solidFill>
                  <a:schemeClr val="dk1"/>
                </a:solidFill>
              </a:defRPr>
            </a:lvl1pPr>
            <a:lvl2pPr lvl="1" algn="ctr" rtl="1">
              <a:lnSpc>
                <a:spcPct val="120000"/>
              </a:lnSpc>
              <a:spcBef>
                <a:spcPts val="500"/>
              </a:spcBef>
              <a:spcAft>
                <a:spcPts val="0"/>
              </a:spcAft>
              <a:buSzPts val="1800"/>
              <a:buNone/>
              <a:defRPr sz="1800"/>
            </a:lvl2pPr>
            <a:lvl3pPr lvl="2" algn="ctr" rtl="1">
              <a:lnSpc>
                <a:spcPct val="120000"/>
              </a:lnSpc>
              <a:spcBef>
                <a:spcPts val="500"/>
              </a:spcBef>
              <a:spcAft>
                <a:spcPts val="0"/>
              </a:spcAft>
              <a:buSzPts val="1800"/>
              <a:buNone/>
              <a:defRPr sz="1800"/>
            </a:lvl3pPr>
            <a:lvl4pPr lvl="3" algn="ctr" rtl="1">
              <a:lnSpc>
                <a:spcPct val="120000"/>
              </a:lnSpc>
              <a:spcBef>
                <a:spcPts val="500"/>
              </a:spcBef>
              <a:spcAft>
                <a:spcPts val="0"/>
              </a:spcAft>
              <a:buSzPts val="1600"/>
              <a:buNone/>
              <a:defRPr sz="1600"/>
            </a:lvl4pPr>
            <a:lvl5pPr lvl="4" algn="ctr" rtl="1">
              <a:lnSpc>
                <a:spcPct val="120000"/>
              </a:lnSpc>
              <a:spcBef>
                <a:spcPts val="500"/>
              </a:spcBef>
              <a:spcAft>
                <a:spcPts val="0"/>
              </a:spcAft>
              <a:buSzPts val="1600"/>
              <a:buNone/>
              <a:defRPr sz="1600"/>
            </a:lvl5pPr>
            <a:lvl6pPr lvl="5" algn="ctr" rtl="1">
              <a:lnSpc>
                <a:spcPct val="120000"/>
              </a:lnSpc>
              <a:spcBef>
                <a:spcPts val="500"/>
              </a:spcBef>
              <a:spcAft>
                <a:spcPts val="0"/>
              </a:spcAft>
              <a:buSzPts val="1600"/>
              <a:buNone/>
              <a:defRPr sz="1600"/>
            </a:lvl6pPr>
            <a:lvl7pPr lvl="6" algn="ctr" rtl="1">
              <a:lnSpc>
                <a:spcPct val="120000"/>
              </a:lnSpc>
              <a:spcBef>
                <a:spcPts val="500"/>
              </a:spcBef>
              <a:spcAft>
                <a:spcPts val="0"/>
              </a:spcAft>
              <a:buSzPts val="1600"/>
              <a:buNone/>
              <a:defRPr sz="1600"/>
            </a:lvl7pPr>
            <a:lvl8pPr lvl="7" algn="ctr" rtl="1">
              <a:lnSpc>
                <a:spcPct val="120000"/>
              </a:lnSpc>
              <a:spcBef>
                <a:spcPts val="500"/>
              </a:spcBef>
              <a:spcAft>
                <a:spcPts val="0"/>
              </a:spcAft>
              <a:buSzPts val="1600"/>
              <a:buNone/>
              <a:defRPr sz="1600"/>
            </a:lvl8pPr>
            <a:lvl9pPr lvl="8" algn="ctr" rtl="1">
              <a:lnSpc>
                <a:spcPct val="120000"/>
              </a:lnSpc>
              <a:spcBef>
                <a:spcPts val="500"/>
              </a:spcBef>
              <a:spcAft>
                <a:spcPts val="0"/>
              </a:spcAft>
              <a:buSzPts val="1600"/>
              <a:buNone/>
              <a:defRPr sz="1600"/>
            </a:lvl9pPr>
          </a:lstStyle>
          <a:p>
            <a:endParaRPr/>
          </a:p>
        </p:txBody>
      </p:sp>
      <p:sp>
        <p:nvSpPr>
          <p:cNvPr id="17" name="Google Shape;17;p1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ftr" idx="11"/>
          </p:nvPr>
        </p:nvSpPr>
        <p:spPr>
          <a:xfrm>
            <a:off x="2416500" y="329307"/>
            <a:ext cx="4973915"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sldNum" idx="12"/>
          </p:nvPr>
        </p:nvSpPr>
        <p:spPr>
          <a:xfrm>
            <a:off x="1437664"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20" name="Google Shape;20;p10"/>
          <p:cNvCxnSpPr/>
          <p:nvPr/>
        </p:nvCxnSpPr>
        <p:spPr>
          <a:xfrm>
            <a:off x="2417780" y="3528542"/>
            <a:ext cx="863707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כותרת וטקסט אנכי" type="vertTx">
  <p:cSld name="VERTICAL_TEXT">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9"/>
          <p:cNvSpPr txBox="1">
            <a:spLocks noGrp="1"/>
          </p:cNvSpPr>
          <p:nvPr>
            <p:ph type="body" idx="1"/>
          </p:nvPr>
        </p:nvSpPr>
        <p:spPr>
          <a:xfrm rot="5400000">
            <a:off x="4527910" y="-1060599"/>
            <a:ext cx="3450613" cy="9603275"/>
          </a:xfrm>
          <a:prstGeom prst="rect">
            <a:avLst/>
          </a:prstGeom>
          <a:noFill/>
          <a:ln>
            <a:noFill/>
          </a:ln>
        </p:spPr>
        <p:txBody>
          <a:bodyPr spcFirstLastPara="1" wrap="square" lIns="91425" tIns="45700" rIns="91425" bIns="45700" anchor="t" anchorCtr="0">
            <a:normAutofit/>
          </a:bodyPr>
          <a:lstStyle>
            <a:lvl1pPr marL="457200" lvl="0" indent="-342900" algn="r" rtl="1">
              <a:lnSpc>
                <a:spcPct val="120000"/>
              </a:lnSpc>
              <a:spcBef>
                <a:spcPts val="1000"/>
              </a:spcBef>
              <a:spcAft>
                <a:spcPts val="0"/>
              </a:spcAft>
              <a:buSzPts val="1800"/>
              <a:buChar char="•"/>
              <a:defRPr/>
            </a:lvl1pPr>
            <a:lvl2pPr marL="914400" lvl="1" indent="-342900" algn="r" rtl="1">
              <a:lnSpc>
                <a:spcPct val="120000"/>
              </a:lnSpc>
              <a:spcBef>
                <a:spcPts val="500"/>
              </a:spcBef>
              <a:spcAft>
                <a:spcPts val="0"/>
              </a:spcAft>
              <a:buSzPts val="1800"/>
              <a:buChar char="•"/>
              <a:defRPr/>
            </a:lvl2pPr>
            <a:lvl3pPr marL="1371600" lvl="2" indent="-342900" algn="r" rtl="1">
              <a:lnSpc>
                <a:spcPct val="120000"/>
              </a:lnSpc>
              <a:spcBef>
                <a:spcPts val="500"/>
              </a:spcBef>
              <a:spcAft>
                <a:spcPts val="0"/>
              </a:spcAft>
              <a:buSzPts val="1800"/>
              <a:buChar char="•"/>
              <a:defRPr/>
            </a:lvl3pPr>
            <a:lvl4pPr marL="1828800" lvl="3" indent="-342900" algn="r" rtl="1">
              <a:lnSpc>
                <a:spcPct val="120000"/>
              </a:lnSpc>
              <a:spcBef>
                <a:spcPts val="500"/>
              </a:spcBef>
              <a:spcAft>
                <a:spcPts val="0"/>
              </a:spcAft>
              <a:buSzPts val="1800"/>
              <a:buChar char="•"/>
              <a:defRPr/>
            </a:lvl4pPr>
            <a:lvl5pPr marL="2286000" lvl="4" indent="-342900" algn="r" rtl="1">
              <a:lnSpc>
                <a:spcPct val="120000"/>
              </a:lnSpc>
              <a:spcBef>
                <a:spcPts val="500"/>
              </a:spcBef>
              <a:spcAft>
                <a:spcPts val="0"/>
              </a:spcAft>
              <a:buSzPts val="1800"/>
              <a:buChar char="•"/>
              <a:defRPr/>
            </a:lvl5pPr>
            <a:lvl6pPr marL="2743200" lvl="5" indent="-342900" algn="r" rtl="1">
              <a:lnSpc>
                <a:spcPct val="120000"/>
              </a:lnSpc>
              <a:spcBef>
                <a:spcPts val="500"/>
              </a:spcBef>
              <a:spcAft>
                <a:spcPts val="0"/>
              </a:spcAft>
              <a:buSzPts val="1800"/>
              <a:buChar char="•"/>
              <a:defRPr/>
            </a:lvl6pPr>
            <a:lvl7pPr marL="3200400" lvl="6" indent="-342900" algn="r" rtl="1">
              <a:lnSpc>
                <a:spcPct val="120000"/>
              </a:lnSpc>
              <a:spcBef>
                <a:spcPts val="500"/>
              </a:spcBef>
              <a:spcAft>
                <a:spcPts val="0"/>
              </a:spcAft>
              <a:buSzPts val="1800"/>
              <a:buChar char="•"/>
              <a:defRPr/>
            </a:lvl7pPr>
            <a:lvl8pPr marL="3657600" lvl="7" indent="-342900" algn="r" rtl="1">
              <a:lnSpc>
                <a:spcPct val="120000"/>
              </a:lnSpc>
              <a:spcBef>
                <a:spcPts val="500"/>
              </a:spcBef>
              <a:spcAft>
                <a:spcPts val="0"/>
              </a:spcAft>
              <a:buSzPts val="1800"/>
              <a:buChar char="•"/>
              <a:defRPr/>
            </a:lvl8pPr>
            <a:lvl9pPr marL="4114800" lvl="8" indent="-342900" algn="r" rtl="1">
              <a:lnSpc>
                <a:spcPct val="120000"/>
              </a:lnSpc>
              <a:spcBef>
                <a:spcPts val="500"/>
              </a:spcBef>
              <a:spcAft>
                <a:spcPts val="0"/>
              </a:spcAft>
              <a:buSzPts val="1800"/>
              <a:buChar char="•"/>
              <a:defRPr/>
            </a:lvl9pPr>
          </a:lstStyle>
          <a:p>
            <a:endParaRPr/>
          </a:p>
        </p:txBody>
      </p:sp>
      <p:sp>
        <p:nvSpPr>
          <p:cNvPr id="85" name="Google Shape;85;p1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88" name="Google Shape;88;p19"/>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כותרת אנכית וטקסט" type="vertTitleAndTx">
  <p:cSld name="VERTICAL_TITLE_AND_VERTICAL_TEXT">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rot="5400000">
            <a:off x="7917038" y="2321047"/>
            <a:ext cx="4659889" cy="1615742"/>
          </a:xfrm>
          <a:prstGeom prst="rect">
            <a:avLst/>
          </a:prstGeom>
          <a:noFill/>
          <a:ln>
            <a:noFill/>
          </a:ln>
        </p:spPr>
        <p:txBody>
          <a:bodyPr spcFirstLastPara="1" wrap="square" lIns="91425" tIns="45700" rIns="91425" bIns="45700" anchor="t" anchorCtr="0">
            <a:normAutofit/>
          </a:bodyPr>
          <a:lstStyle>
            <a:lvl1pPr lvl="0" algn="l" rtl="1">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0"/>
          <p:cNvSpPr txBox="1">
            <a:spLocks noGrp="1"/>
          </p:cNvSpPr>
          <p:nvPr>
            <p:ph type="body" idx="1"/>
          </p:nvPr>
        </p:nvSpPr>
        <p:spPr>
          <a:xfrm rot="5400000">
            <a:off x="3029143" y="-785498"/>
            <a:ext cx="4659889" cy="7828830"/>
          </a:xfrm>
          <a:prstGeom prst="rect">
            <a:avLst/>
          </a:prstGeom>
          <a:noFill/>
          <a:ln>
            <a:noFill/>
          </a:ln>
        </p:spPr>
        <p:txBody>
          <a:bodyPr spcFirstLastPara="1" wrap="square" lIns="91425" tIns="45700" rIns="91425" bIns="45700" anchor="t" anchorCtr="0">
            <a:normAutofit/>
          </a:bodyPr>
          <a:lstStyle>
            <a:lvl1pPr marL="457200" lvl="0" indent="-342900" algn="r" rtl="1">
              <a:lnSpc>
                <a:spcPct val="120000"/>
              </a:lnSpc>
              <a:spcBef>
                <a:spcPts val="1000"/>
              </a:spcBef>
              <a:spcAft>
                <a:spcPts val="0"/>
              </a:spcAft>
              <a:buSzPts val="1800"/>
              <a:buChar char="•"/>
              <a:defRPr/>
            </a:lvl1pPr>
            <a:lvl2pPr marL="914400" lvl="1" indent="-342900" algn="r" rtl="1">
              <a:lnSpc>
                <a:spcPct val="120000"/>
              </a:lnSpc>
              <a:spcBef>
                <a:spcPts val="500"/>
              </a:spcBef>
              <a:spcAft>
                <a:spcPts val="0"/>
              </a:spcAft>
              <a:buSzPts val="1800"/>
              <a:buChar char="•"/>
              <a:defRPr/>
            </a:lvl2pPr>
            <a:lvl3pPr marL="1371600" lvl="2" indent="-342900" algn="r" rtl="1">
              <a:lnSpc>
                <a:spcPct val="120000"/>
              </a:lnSpc>
              <a:spcBef>
                <a:spcPts val="500"/>
              </a:spcBef>
              <a:spcAft>
                <a:spcPts val="0"/>
              </a:spcAft>
              <a:buSzPts val="1800"/>
              <a:buChar char="•"/>
              <a:defRPr/>
            </a:lvl3pPr>
            <a:lvl4pPr marL="1828800" lvl="3" indent="-342900" algn="r" rtl="1">
              <a:lnSpc>
                <a:spcPct val="120000"/>
              </a:lnSpc>
              <a:spcBef>
                <a:spcPts val="500"/>
              </a:spcBef>
              <a:spcAft>
                <a:spcPts val="0"/>
              </a:spcAft>
              <a:buSzPts val="1800"/>
              <a:buChar char="•"/>
              <a:defRPr/>
            </a:lvl4pPr>
            <a:lvl5pPr marL="2286000" lvl="4" indent="-342900" algn="r" rtl="1">
              <a:lnSpc>
                <a:spcPct val="120000"/>
              </a:lnSpc>
              <a:spcBef>
                <a:spcPts val="500"/>
              </a:spcBef>
              <a:spcAft>
                <a:spcPts val="0"/>
              </a:spcAft>
              <a:buSzPts val="1800"/>
              <a:buChar char="•"/>
              <a:defRPr/>
            </a:lvl5pPr>
            <a:lvl6pPr marL="2743200" lvl="5" indent="-342900" algn="r" rtl="1">
              <a:lnSpc>
                <a:spcPct val="120000"/>
              </a:lnSpc>
              <a:spcBef>
                <a:spcPts val="500"/>
              </a:spcBef>
              <a:spcAft>
                <a:spcPts val="0"/>
              </a:spcAft>
              <a:buSzPts val="1800"/>
              <a:buChar char="•"/>
              <a:defRPr/>
            </a:lvl6pPr>
            <a:lvl7pPr marL="3200400" lvl="6" indent="-342900" algn="r" rtl="1">
              <a:lnSpc>
                <a:spcPct val="120000"/>
              </a:lnSpc>
              <a:spcBef>
                <a:spcPts val="500"/>
              </a:spcBef>
              <a:spcAft>
                <a:spcPts val="0"/>
              </a:spcAft>
              <a:buSzPts val="1800"/>
              <a:buChar char="•"/>
              <a:defRPr/>
            </a:lvl7pPr>
            <a:lvl8pPr marL="3657600" lvl="7" indent="-342900" algn="r" rtl="1">
              <a:lnSpc>
                <a:spcPct val="120000"/>
              </a:lnSpc>
              <a:spcBef>
                <a:spcPts val="500"/>
              </a:spcBef>
              <a:spcAft>
                <a:spcPts val="0"/>
              </a:spcAft>
              <a:buSzPts val="1800"/>
              <a:buChar char="•"/>
              <a:defRPr/>
            </a:lvl8pPr>
            <a:lvl9pPr marL="4114800" lvl="8" indent="-342900" algn="r" rtl="1">
              <a:lnSpc>
                <a:spcPct val="120000"/>
              </a:lnSpc>
              <a:spcBef>
                <a:spcPts val="500"/>
              </a:spcBef>
              <a:spcAft>
                <a:spcPts val="0"/>
              </a:spcAft>
              <a:buSzPts val="1800"/>
              <a:buChar char="•"/>
              <a:defRPr/>
            </a:lvl9pPr>
          </a:lstStyle>
          <a:p>
            <a:endParaRPr/>
          </a:p>
        </p:txBody>
      </p:sp>
      <p:sp>
        <p:nvSpPr>
          <p:cNvPr id="92" name="Google Shape;92;p20"/>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0"/>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95" name="Google Shape;95;p20"/>
          <p:cNvCxnSpPr/>
          <p:nvPr/>
        </p:nvCxnSpPr>
        <p:spPr>
          <a:xfrm>
            <a:off x="9439111" y="798973"/>
            <a:ext cx="0" cy="4659889"/>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כותרת ותוכן" type="obj">
  <p:cSld name="OBJECT">
    <p:spTree>
      <p:nvGrpSpPr>
        <p:cNvPr id="1" name="Shape 21"/>
        <p:cNvGrpSpPr/>
        <p:nvPr/>
      </p:nvGrpSpPr>
      <p:grpSpPr>
        <a:xfrm>
          <a:off x="0" y="0"/>
          <a:ext cx="0" cy="0"/>
          <a:chOff x="0" y="0"/>
          <a:chExt cx="0" cy="0"/>
        </a:xfrm>
      </p:grpSpPr>
      <p:sp>
        <p:nvSpPr>
          <p:cNvPr id="22" name="Google Shape;22;p11"/>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1"/>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lvl="0" indent="-342900" algn="r" rtl="1">
              <a:lnSpc>
                <a:spcPct val="120000"/>
              </a:lnSpc>
              <a:spcBef>
                <a:spcPts val="1000"/>
              </a:spcBef>
              <a:spcAft>
                <a:spcPts val="0"/>
              </a:spcAft>
              <a:buSzPts val="1800"/>
              <a:buChar char="•"/>
              <a:defRPr/>
            </a:lvl1pPr>
            <a:lvl2pPr marL="914400" lvl="1" indent="-342900" algn="r" rtl="1">
              <a:lnSpc>
                <a:spcPct val="120000"/>
              </a:lnSpc>
              <a:spcBef>
                <a:spcPts val="500"/>
              </a:spcBef>
              <a:spcAft>
                <a:spcPts val="0"/>
              </a:spcAft>
              <a:buSzPts val="1800"/>
              <a:buChar char="•"/>
              <a:defRPr/>
            </a:lvl2pPr>
            <a:lvl3pPr marL="1371600" lvl="2" indent="-342900" algn="r" rtl="1">
              <a:lnSpc>
                <a:spcPct val="120000"/>
              </a:lnSpc>
              <a:spcBef>
                <a:spcPts val="500"/>
              </a:spcBef>
              <a:spcAft>
                <a:spcPts val="0"/>
              </a:spcAft>
              <a:buSzPts val="1800"/>
              <a:buChar char="•"/>
              <a:defRPr/>
            </a:lvl3pPr>
            <a:lvl4pPr marL="1828800" lvl="3" indent="-342900" algn="r" rtl="1">
              <a:lnSpc>
                <a:spcPct val="120000"/>
              </a:lnSpc>
              <a:spcBef>
                <a:spcPts val="500"/>
              </a:spcBef>
              <a:spcAft>
                <a:spcPts val="0"/>
              </a:spcAft>
              <a:buSzPts val="1800"/>
              <a:buChar char="•"/>
              <a:defRPr/>
            </a:lvl4pPr>
            <a:lvl5pPr marL="2286000" lvl="4" indent="-342900" algn="r" rtl="1">
              <a:lnSpc>
                <a:spcPct val="120000"/>
              </a:lnSpc>
              <a:spcBef>
                <a:spcPts val="500"/>
              </a:spcBef>
              <a:spcAft>
                <a:spcPts val="0"/>
              </a:spcAft>
              <a:buSzPts val="1800"/>
              <a:buChar char="•"/>
              <a:defRPr/>
            </a:lvl5pPr>
            <a:lvl6pPr marL="2743200" lvl="5" indent="-342900" algn="r" rtl="1">
              <a:lnSpc>
                <a:spcPct val="120000"/>
              </a:lnSpc>
              <a:spcBef>
                <a:spcPts val="500"/>
              </a:spcBef>
              <a:spcAft>
                <a:spcPts val="0"/>
              </a:spcAft>
              <a:buSzPts val="1800"/>
              <a:buChar char="•"/>
              <a:defRPr/>
            </a:lvl6pPr>
            <a:lvl7pPr marL="3200400" lvl="6" indent="-342900" algn="r" rtl="1">
              <a:lnSpc>
                <a:spcPct val="120000"/>
              </a:lnSpc>
              <a:spcBef>
                <a:spcPts val="500"/>
              </a:spcBef>
              <a:spcAft>
                <a:spcPts val="0"/>
              </a:spcAft>
              <a:buSzPts val="1800"/>
              <a:buChar char="•"/>
              <a:defRPr/>
            </a:lvl7pPr>
            <a:lvl8pPr marL="3657600" lvl="7" indent="-342900" algn="r" rtl="1">
              <a:lnSpc>
                <a:spcPct val="120000"/>
              </a:lnSpc>
              <a:spcBef>
                <a:spcPts val="500"/>
              </a:spcBef>
              <a:spcAft>
                <a:spcPts val="0"/>
              </a:spcAft>
              <a:buSzPts val="1800"/>
              <a:buChar char="•"/>
              <a:defRPr/>
            </a:lvl8pPr>
            <a:lvl9pPr marL="4114800" lvl="8" indent="-342900" algn="r" rtl="1">
              <a:lnSpc>
                <a:spcPct val="120000"/>
              </a:lnSpc>
              <a:spcBef>
                <a:spcPts val="500"/>
              </a:spcBef>
              <a:spcAft>
                <a:spcPts val="0"/>
              </a:spcAft>
              <a:buSzPts val="1800"/>
              <a:buChar char="•"/>
              <a:defRPr/>
            </a:lvl9pPr>
          </a:lstStyle>
          <a:p>
            <a:endParaRPr/>
          </a:p>
        </p:txBody>
      </p:sp>
      <p:sp>
        <p:nvSpPr>
          <p:cNvPr id="24" name="Google Shape;24;p11"/>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27" name="Google Shape;27;p11"/>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28"/>
        <p:cNvGrpSpPr/>
        <p:nvPr/>
      </p:nvGrpSpPr>
      <p:grpSpPr>
        <a:xfrm>
          <a:off x="0" y="0"/>
          <a:ext cx="0" cy="0"/>
          <a:chOff x="0" y="0"/>
          <a:chExt cx="0" cy="0"/>
        </a:xfrm>
      </p:grpSpPr>
      <p:sp>
        <p:nvSpPr>
          <p:cNvPr id="29" name="Google Shape;29;p12"/>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כותרת מקטע עליונה" type="secHead">
  <p:cSld name="SECTION_HEADER">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1454239" y="1756130"/>
            <a:ext cx="8643154" cy="1887950"/>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3"/>
          <p:cNvSpPr txBox="1">
            <a:spLocks noGrp="1"/>
          </p:cNvSpPr>
          <p:nvPr>
            <p:ph type="body" idx="1"/>
          </p:nvPr>
        </p:nvSpPr>
        <p:spPr>
          <a:xfrm>
            <a:off x="1454239" y="3806195"/>
            <a:ext cx="8630446" cy="1012929"/>
          </a:xfrm>
          <a:prstGeom prst="rect">
            <a:avLst/>
          </a:prstGeom>
          <a:noFill/>
          <a:ln>
            <a:noFill/>
          </a:ln>
        </p:spPr>
        <p:txBody>
          <a:bodyPr spcFirstLastPara="1" wrap="square" lIns="91425" tIns="91425" rIns="91425" bIns="45700" anchor="t" anchorCtr="0">
            <a:normAutofit/>
          </a:bodyPr>
          <a:lstStyle>
            <a:lvl1pPr marL="457200" lvl="0" indent="-228600" algn="l" rtl="1">
              <a:lnSpc>
                <a:spcPct val="120000"/>
              </a:lnSpc>
              <a:spcBef>
                <a:spcPts val="1000"/>
              </a:spcBef>
              <a:spcAft>
                <a:spcPts val="0"/>
              </a:spcAft>
              <a:buSzPts val="1800"/>
              <a:buNone/>
              <a:defRPr sz="1800">
                <a:solidFill>
                  <a:schemeClr val="dk1"/>
                </a:solidFill>
              </a:defRPr>
            </a:lvl1pPr>
            <a:lvl2pPr marL="914400" lvl="1" indent="-228600" algn="r" rtl="1">
              <a:lnSpc>
                <a:spcPct val="120000"/>
              </a:lnSpc>
              <a:spcBef>
                <a:spcPts val="500"/>
              </a:spcBef>
              <a:spcAft>
                <a:spcPts val="0"/>
              </a:spcAft>
              <a:buSzPts val="1800"/>
              <a:buNone/>
              <a:defRPr sz="1800">
                <a:solidFill>
                  <a:srgbClr val="888888"/>
                </a:solidFill>
              </a:defRPr>
            </a:lvl2pPr>
            <a:lvl3pPr marL="1371600" lvl="2" indent="-228600" algn="r" rtl="1">
              <a:lnSpc>
                <a:spcPct val="120000"/>
              </a:lnSpc>
              <a:spcBef>
                <a:spcPts val="500"/>
              </a:spcBef>
              <a:spcAft>
                <a:spcPts val="0"/>
              </a:spcAft>
              <a:buSzPts val="1800"/>
              <a:buNone/>
              <a:defRPr sz="1800">
                <a:solidFill>
                  <a:srgbClr val="888888"/>
                </a:solidFill>
              </a:defRPr>
            </a:lvl3pPr>
            <a:lvl4pPr marL="1828800" lvl="3" indent="-228600" algn="r" rtl="1">
              <a:lnSpc>
                <a:spcPct val="120000"/>
              </a:lnSpc>
              <a:spcBef>
                <a:spcPts val="500"/>
              </a:spcBef>
              <a:spcAft>
                <a:spcPts val="0"/>
              </a:spcAft>
              <a:buSzPts val="1600"/>
              <a:buNone/>
              <a:defRPr sz="1600">
                <a:solidFill>
                  <a:srgbClr val="888888"/>
                </a:solidFill>
              </a:defRPr>
            </a:lvl4pPr>
            <a:lvl5pPr marL="2286000" lvl="4" indent="-228600" algn="r" rtl="1">
              <a:lnSpc>
                <a:spcPct val="120000"/>
              </a:lnSpc>
              <a:spcBef>
                <a:spcPts val="500"/>
              </a:spcBef>
              <a:spcAft>
                <a:spcPts val="0"/>
              </a:spcAft>
              <a:buSzPts val="1600"/>
              <a:buNone/>
              <a:defRPr sz="1600">
                <a:solidFill>
                  <a:srgbClr val="888888"/>
                </a:solidFill>
              </a:defRPr>
            </a:lvl5pPr>
            <a:lvl6pPr marL="2743200" lvl="5" indent="-228600" algn="r" rtl="1">
              <a:lnSpc>
                <a:spcPct val="120000"/>
              </a:lnSpc>
              <a:spcBef>
                <a:spcPts val="500"/>
              </a:spcBef>
              <a:spcAft>
                <a:spcPts val="0"/>
              </a:spcAft>
              <a:buSzPts val="1600"/>
              <a:buNone/>
              <a:defRPr sz="1600">
                <a:solidFill>
                  <a:srgbClr val="888888"/>
                </a:solidFill>
              </a:defRPr>
            </a:lvl6pPr>
            <a:lvl7pPr marL="3200400" lvl="6" indent="-228600" algn="r" rtl="1">
              <a:lnSpc>
                <a:spcPct val="120000"/>
              </a:lnSpc>
              <a:spcBef>
                <a:spcPts val="500"/>
              </a:spcBef>
              <a:spcAft>
                <a:spcPts val="0"/>
              </a:spcAft>
              <a:buSzPts val="1600"/>
              <a:buNone/>
              <a:defRPr sz="1600">
                <a:solidFill>
                  <a:srgbClr val="888888"/>
                </a:solidFill>
              </a:defRPr>
            </a:lvl7pPr>
            <a:lvl8pPr marL="3657600" lvl="7" indent="-228600" algn="r" rtl="1">
              <a:lnSpc>
                <a:spcPct val="120000"/>
              </a:lnSpc>
              <a:spcBef>
                <a:spcPts val="500"/>
              </a:spcBef>
              <a:spcAft>
                <a:spcPts val="0"/>
              </a:spcAft>
              <a:buSzPts val="1600"/>
              <a:buNone/>
              <a:defRPr sz="1600">
                <a:solidFill>
                  <a:srgbClr val="888888"/>
                </a:solidFill>
              </a:defRPr>
            </a:lvl8pPr>
            <a:lvl9pPr marL="4114800" lvl="8" indent="-228600" algn="r" rtl="1">
              <a:lnSpc>
                <a:spcPct val="120000"/>
              </a:lnSpc>
              <a:spcBef>
                <a:spcPts val="500"/>
              </a:spcBef>
              <a:spcAft>
                <a:spcPts val="0"/>
              </a:spcAft>
              <a:buSzPts val="1600"/>
              <a:buNone/>
              <a:defRPr sz="1600">
                <a:solidFill>
                  <a:srgbClr val="888888"/>
                </a:solidFill>
              </a:defRPr>
            </a:lvl9pPr>
          </a:lstStyle>
          <a:p>
            <a:endParaRPr/>
          </a:p>
        </p:txBody>
      </p:sp>
      <p:sp>
        <p:nvSpPr>
          <p:cNvPr id="35" name="Google Shape;35;p13"/>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38" name="Google Shape;38;p13"/>
          <p:cNvCxnSpPr/>
          <p:nvPr/>
        </p:nvCxnSpPr>
        <p:spPr>
          <a:xfrm>
            <a:off x="1454239" y="3804985"/>
            <a:ext cx="8630446"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שני תכנים" type="twoObj">
  <p:cSld name="TWO_OBJECTS">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1449217" y="804889"/>
            <a:ext cx="9605635" cy="1059305"/>
          </a:xfrm>
          <a:prstGeom prst="rect">
            <a:avLst/>
          </a:prstGeom>
          <a:noFill/>
          <a:ln>
            <a:noFill/>
          </a:ln>
        </p:spPr>
        <p:txBody>
          <a:bodyPr spcFirstLastPara="1" wrap="square" lIns="91425" tIns="45700" rIns="91425" bIns="45700" anchor="t"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4"/>
          <p:cNvSpPr txBox="1">
            <a:spLocks noGrp="1"/>
          </p:cNvSpPr>
          <p:nvPr>
            <p:ph type="body" idx="1"/>
          </p:nvPr>
        </p:nvSpPr>
        <p:spPr>
          <a:xfrm>
            <a:off x="1447331" y="2010878"/>
            <a:ext cx="4645152" cy="3448595"/>
          </a:xfrm>
          <a:prstGeom prst="rect">
            <a:avLst/>
          </a:prstGeom>
          <a:noFill/>
          <a:ln>
            <a:noFill/>
          </a:ln>
        </p:spPr>
        <p:txBody>
          <a:bodyPr spcFirstLastPara="1" wrap="square" lIns="91425" tIns="45700" rIns="91425" bIns="45700" anchor="t" anchorCtr="0">
            <a:normAutofit/>
          </a:bodyPr>
          <a:lstStyle>
            <a:lvl1pPr marL="457200" lvl="0" indent="-342900" algn="r" rtl="1">
              <a:lnSpc>
                <a:spcPct val="120000"/>
              </a:lnSpc>
              <a:spcBef>
                <a:spcPts val="1000"/>
              </a:spcBef>
              <a:spcAft>
                <a:spcPts val="0"/>
              </a:spcAft>
              <a:buSzPts val="1800"/>
              <a:buChar char="•"/>
              <a:defRPr/>
            </a:lvl1pPr>
            <a:lvl2pPr marL="914400" lvl="1" indent="-342900" algn="r" rtl="1">
              <a:lnSpc>
                <a:spcPct val="120000"/>
              </a:lnSpc>
              <a:spcBef>
                <a:spcPts val="500"/>
              </a:spcBef>
              <a:spcAft>
                <a:spcPts val="0"/>
              </a:spcAft>
              <a:buSzPts val="1800"/>
              <a:buChar char="•"/>
              <a:defRPr/>
            </a:lvl2pPr>
            <a:lvl3pPr marL="1371600" lvl="2" indent="-342900" algn="r" rtl="1">
              <a:lnSpc>
                <a:spcPct val="120000"/>
              </a:lnSpc>
              <a:spcBef>
                <a:spcPts val="500"/>
              </a:spcBef>
              <a:spcAft>
                <a:spcPts val="0"/>
              </a:spcAft>
              <a:buSzPts val="1800"/>
              <a:buChar char="•"/>
              <a:defRPr/>
            </a:lvl3pPr>
            <a:lvl4pPr marL="1828800" lvl="3" indent="-342900" algn="r" rtl="1">
              <a:lnSpc>
                <a:spcPct val="120000"/>
              </a:lnSpc>
              <a:spcBef>
                <a:spcPts val="500"/>
              </a:spcBef>
              <a:spcAft>
                <a:spcPts val="0"/>
              </a:spcAft>
              <a:buSzPts val="1800"/>
              <a:buChar char="•"/>
              <a:defRPr/>
            </a:lvl4pPr>
            <a:lvl5pPr marL="2286000" lvl="4" indent="-342900" algn="r" rtl="1">
              <a:lnSpc>
                <a:spcPct val="120000"/>
              </a:lnSpc>
              <a:spcBef>
                <a:spcPts val="500"/>
              </a:spcBef>
              <a:spcAft>
                <a:spcPts val="0"/>
              </a:spcAft>
              <a:buSzPts val="1800"/>
              <a:buChar char="•"/>
              <a:defRPr/>
            </a:lvl5pPr>
            <a:lvl6pPr marL="2743200" lvl="5" indent="-342900" algn="r" rtl="1">
              <a:lnSpc>
                <a:spcPct val="120000"/>
              </a:lnSpc>
              <a:spcBef>
                <a:spcPts val="500"/>
              </a:spcBef>
              <a:spcAft>
                <a:spcPts val="0"/>
              </a:spcAft>
              <a:buSzPts val="1800"/>
              <a:buChar char="•"/>
              <a:defRPr/>
            </a:lvl6pPr>
            <a:lvl7pPr marL="3200400" lvl="6" indent="-342900" algn="r" rtl="1">
              <a:lnSpc>
                <a:spcPct val="120000"/>
              </a:lnSpc>
              <a:spcBef>
                <a:spcPts val="500"/>
              </a:spcBef>
              <a:spcAft>
                <a:spcPts val="0"/>
              </a:spcAft>
              <a:buSzPts val="1800"/>
              <a:buChar char="•"/>
              <a:defRPr/>
            </a:lvl7pPr>
            <a:lvl8pPr marL="3657600" lvl="7" indent="-342900" algn="r" rtl="1">
              <a:lnSpc>
                <a:spcPct val="120000"/>
              </a:lnSpc>
              <a:spcBef>
                <a:spcPts val="500"/>
              </a:spcBef>
              <a:spcAft>
                <a:spcPts val="0"/>
              </a:spcAft>
              <a:buSzPts val="1800"/>
              <a:buChar char="•"/>
              <a:defRPr/>
            </a:lvl8pPr>
            <a:lvl9pPr marL="4114800" lvl="8" indent="-342900" algn="r" rtl="1">
              <a:lnSpc>
                <a:spcPct val="120000"/>
              </a:lnSpc>
              <a:spcBef>
                <a:spcPts val="500"/>
              </a:spcBef>
              <a:spcAft>
                <a:spcPts val="0"/>
              </a:spcAft>
              <a:buSzPts val="1800"/>
              <a:buChar char="•"/>
              <a:defRPr/>
            </a:lvl9pPr>
          </a:lstStyle>
          <a:p>
            <a:endParaRPr/>
          </a:p>
        </p:txBody>
      </p:sp>
      <p:sp>
        <p:nvSpPr>
          <p:cNvPr id="42" name="Google Shape;42;p14"/>
          <p:cNvSpPr txBox="1">
            <a:spLocks noGrp="1"/>
          </p:cNvSpPr>
          <p:nvPr>
            <p:ph type="body" idx="2"/>
          </p:nvPr>
        </p:nvSpPr>
        <p:spPr>
          <a:xfrm>
            <a:off x="6413771" y="2017343"/>
            <a:ext cx="4645152" cy="3441520"/>
          </a:xfrm>
          <a:prstGeom prst="rect">
            <a:avLst/>
          </a:prstGeom>
          <a:noFill/>
          <a:ln>
            <a:noFill/>
          </a:ln>
        </p:spPr>
        <p:txBody>
          <a:bodyPr spcFirstLastPara="1" wrap="square" lIns="91425" tIns="45700" rIns="91425" bIns="45700" anchor="t" anchorCtr="0">
            <a:normAutofit/>
          </a:bodyPr>
          <a:lstStyle>
            <a:lvl1pPr marL="457200" lvl="0" indent="-342900" algn="r" rtl="1">
              <a:lnSpc>
                <a:spcPct val="120000"/>
              </a:lnSpc>
              <a:spcBef>
                <a:spcPts val="1000"/>
              </a:spcBef>
              <a:spcAft>
                <a:spcPts val="0"/>
              </a:spcAft>
              <a:buSzPts val="1800"/>
              <a:buChar char="•"/>
              <a:defRPr/>
            </a:lvl1pPr>
            <a:lvl2pPr marL="914400" lvl="1" indent="-342900" algn="r" rtl="1">
              <a:lnSpc>
                <a:spcPct val="120000"/>
              </a:lnSpc>
              <a:spcBef>
                <a:spcPts val="500"/>
              </a:spcBef>
              <a:spcAft>
                <a:spcPts val="0"/>
              </a:spcAft>
              <a:buSzPts val="1800"/>
              <a:buChar char="•"/>
              <a:defRPr/>
            </a:lvl2pPr>
            <a:lvl3pPr marL="1371600" lvl="2" indent="-342900" algn="r" rtl="1">
              <a:lnSpc>
                <a:spcPct val="120000"/>
              </a:lnSpc>
              <a:spcBef>
                <a:spcPts val="500"/>
              </a:spcBef>
              <a:spcAft>
                <a:spcPts val="0"/>
              </a:spcAft>
              <a:buSzPts val="1800"/>
              <a:buChar char="•"/>
              <a:defRPr/>
            </a:lvl3pPr>
            <a:lvl4pPr marL="1828800" lvl="3" indent="-342900" algn="r" rtl="1">
              <a:lnSpc>
                <a:spcPct val="120000"/>
              </a:lnSpc>
              <a:spcBef>
                <a:spcPts val="500"/>
              </a:spcBef>
              <a:spcAft>
                <a:spcPts val="0"/>
              </a:spcAft>
              <a:buSzPts val="1800"/>
              <a:buChar char="•"/>
              <a:defRPr/>
            </a:lvl4pPr>
            <a:lvl5pPr marL="2286000" lvl="4" indent="-342900" algn="r" rtl="1">
              <a:lnSpc>
                <a:spcPct val="120000"/>
              </a:lnSpc>
              <a:spcBef>
                <a:spcPts val="500"/>
              </a:spcBef>
              <a:spcAft>
                <a:spcPts val="0"/>
              </a:spcAft>
              <a:buSzPts val="1800"/>
              <a:buChar char="•"/>
              <a:defRPr/>
            </a:lvl5pPr>
            <a:lvl6pPr marL="2743200" lvl="5" indent="-342900" algn="r" rtl="1">
              <a:lnSpc>
                <a:spcPct val="120000"/>
              </a:lnSpc>
              <a:spcBef>
                <a:spcPts val="500"/>
              </a:spcBef>
              <a:spcAft>
                <a:spcPts val="0"/>
              </a:spcAft>
              <a:buSzPts val="1800"/>
              <a:buChar char="•"/>
              <a:defRPr/>
            </a:lvl6pPr>
            <a:lvl7pPr marL="3200400" lvl="6" indent="-342900" algn="r" rtl="1">
              <a:lnSpc>
                <a:spcPct val="120000"/>
              </a:lnSpc>
              <a:spcBef>
                <a:spcPts val="500"/>
              </a:spcBef>
              <a:spcAft>
                <a:spcPts val="0"/>
              </a:spcAft>
              <a:buSzPts val="1800"/>
              <a:buChar char="•"/>
              <a:defRPr/>
            </a:lvl7pPr>
            <a:lvl8pPr marL="3657600" lvl="7" indent="-342900" algn="r" rtl="1">
              <a:lnSpc>
                <a:spcPct val="120000"/>
              </a:lnSpc>
              <a:spcBef>
                <a:spcPts val="500"/>
              </a:spcBef>
              <a:spcAft>
                <a:spcPts val="0"/>
              </a:spcAft>
              <a:buSzPts val="1800"/>
              <a:buChar char="•"/>
              <a:defRPr/>
            </a:lvl8pPr>
            <a:lvl9pPr marL="4114800" lvl="8" indent="-342900" algn="r" rtl="1">
              <a:lnSpc>
                <a:spcPct val="120000"/>
              </a:lnSpc>
              <a:spcBef>
                <a:spcPts val="500"/>
              </a:spcBef>
              <a:spcAft>
                <a:spcPts val="0"/>
              </a:spcAft>
              <a:buSzPts val="1800"/>
              <a:buChar char="•"/>
              <a:defRPr/>
            </a:lvl9pPr>
          </a:lstStyle>
          <a:p>
            <a:endParaRPr/>
          </a:p>
        </p:txBody>
      </p:sp>
      <p:sp>
        <p:nvSpPr>
          <p:cNvPr id="43" name="Google Shape;43;p14"/>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46" name="Google Shape;46;p14"/>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השוואה" type="twoTxTwoObj">
  <p:cSld name="TWO_OBJECTS_WITH_TEXT">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1447191" y="804163"/>
            <a:ext cx="9607661" cy="1056319"/>
          </a:xfrm>
          <a:prstGeom prst="rect">
            <a:avLst/>
          </a:prstGeom>
          <a:noFill/>
          <a:ln>
            <a:noFill/>
          </a:ln>
        </p:spPr>
        <p:txBody>
          <a:bodyPr spcFirstLastPara="1" wrap="square" lIns="91425" tIns="45700" rIns="91425" bIns="45700" anchor="t"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5"/>
          <p:cNvSpPr txBox="1">
            <a:spLocks noGrp="1"/>
          </p:cNvSpPr>
          <p:nvPr>
            <p:ph type="body" idx="1"/>
          </p:nvPr>
        </p:nvSpPr>
        <p:spPr>
          <a:xfrm>
            <a:off x="1447191" y="2019549"/>
            <a:ext cx="4645152" cy="801943"/>
          </a:xfrm>
          <a:prstGeom prst="rect">
            <a:avLst/>
          </a:prstGeom>
          <a:noFill/>
          <a:ln>
            <a:noFill/>
          </a:ln>
        </p:spPr>
        <p:txBody>
          <a:bodyPr spcFirstLastPara="1" wrap="square" lIns="91425" tIns="45700" rIns="91425" bIns="45700" anchor="b" anchorCtr="0">
            <a:normAutofit/>
          </a:bodyPr>
          <a:lstStyle>
            <a:lvl1pPr marL="457200" lvl="0" indent="-228600" algn="r" rtl="1">
              <a:lnSpc>
                <a:spcPct val="100000"/>
              </a:lnSpc>
              <a:spcBef>
                <a:spcPts val="1000"/>
              </a:spcBef>
              <a:spcAft>
                <a:spcPts val="0"/>
              </a:spcAft>
              <a:buSzPts val="2200"/>
              <a:buNone/>
              <a:defRPr sz="2200" b="0" cap="none">
                <a:solidFill>
                  <a:schemeClr val="accent1"/>
                </a:solidFill>
              </a:defRPr>
            </a:lvl1pPr>
            <a:lvl2pPr marL="914400" lvl="1" indent="-228600" algn="r" rtl="1">
              <a:lnSpc>
                <a:spcPct val="120000"/>
              </a:lnSpc>
              <a:spcBef>
                <a:spcPts val="500"/>
              </a:spcBef>
              <a:spcAft>
                <a:spcPts val="0"/>
              </a:spcAft>
              <a:buSzPts val="2000"/>
              <a:buNone/>
              <a:defRPr sz="2000" b="1"/>
            </a:lvl2pPr>
            <a:lvl3pPr marL="1371600" lvl="2" indent="-228600" algn="r" rtl="1">
              <a:lnSpc>
                <a:spcPct val="120000"/>
              </a:lnSpc>
              <a:spcBef>
                <a:spcPts val="500"/>
              </a:spcBef>
              <a:spcAft>
                <a:spcPts val="0"/>
              </a:spcAft>
              <a:buSzPts val="1800"/>
              <a:buNone/>
              <a:defRPr sz="1800" b="1"/>
            </a:lvl3pPr>
            <a:lvl4pPr marL="1828800" lvl="3" indent="-228600" algn="r" rtl="1">
              <a:lnSpc>
                <a:spcPct val="120000"/>
              </a:lnSpc>
              <a:spcBef>
                <a:spcPts val="500"/>
              </a:spcBef>
              <a:spcAft>
                <a:spcPts val="0"/>
              </a:spcAft>
              <a:buSzPts val="1600"/>
              <a:buNone/>
              <a:defRPr sz="1600" b="1"/>
            </a:lvl4pPr>
            <a:lvl5pPr marL="2286000" lvl="4" indent="-228600" algn="r" rtl="1">
              <a:lnSpc>
                <a:spcPct val="120000"/>
              </a:lnSpc>
              <a:spcBef>
                <a:spcPts val="500"/>
              </a:spcBef>
              <a:spcAft>
                <a:spcPts val="0"/>
              </a:spcAft>
              <a:buSzPts val="1600"/>
              <a:buNone/>
              <a:defRPr sz="1600" b="1"/>
            </a:lvl5pPr>
            <a:lvl6pPr marL="2743200" lvl="5" indent="-228600" algn="r" rtl="1">
              <a:lnSpc>
                <a:spcPct val="120000"/>
              </a:lnSpc>
              <a:spcBef>
                <a:spcPts val="500"/>
              </a:spcBef>
              <a:spcAft>
                <a:spcPts val="0"/>
              </a:spcAft>
              <a:buSzPts val="1600"/>
              <a:buNone/>
              <a:defRPr sz="1600" b="1"/>
            </a:lvl6pPr>
            <a:lvl7pPr marL="3200400" lvl="6" indent="-228600" algn="r" rtl="1">
              <a:lnSpc>
                <a:spcPct val="120000"/>
              </a:lnSpc>
              <a:spcBef>
                <a:spcPts val="500"/>
              </a:spcBef>
              <a:spcAft>
                <a:spcPts val="0"/>
              </a:spcAft>
              <a:buSzPts val="1600"/>
              <a:buNone/>
              <a:defRPr sz="1600" b="1"/>
            </a:lvl7pPr>
            <a:lvl8pPr marL="3657600" lvl="7" indent="-228600" algn="r" rtl="1">
              <a:lnSpc>
                <a:spcPct val="120000"/>
              </a:lnSpc>
              <a:spcBef>
                <a:spcPts val="500"/>
              </a:spcBef>
              <a:spcAft>
                <a:spcPts val="0"/>
              </a:spcAft>
              <a:buSzPts val="1600"/>
              <a:buNone/>
              <a:defRPr sz="1600" b="1"/>
            </a:lvl8pPr>
            <a:lvl9pPr marL="4114800" lvl="8" indent="-228600" algn="r" rtl="1">
              <a:lnSpc>
                <a:spcPct val="120000"/>
              </a:lnSpc>
              <a:spcBef>
                <a:spcPts val="500"/>
              </a:spcBef>
              <a:spcAft>
                <a:spcPts val="0"/>
              </a:spcAft>
              <a:buSzPts val="1600"/>
              <a:buNone/>
              <a:defRPr sz="1600" b="1"/>
            </a:lvl9pPr>
          </a:lstStyle>
          <a:p>
            <a:endParaRPr/>
          </a:p>
        </p:txBody>
      </p:sp>
      <p:sp>
        <p:nvSpPr>
          <p:cNvPr id="50" name="Google Shape;50;p15"/>
          <p:cNvSpPr txBox="1">
            <a:spLocks noGrp="1"/>
          </p:cNvSpPr>
          <p:nvPr>
            <p:ph type="body" idx="2"/>
          </p:nvPr>
        </p:nvSpPr>
        <p:spPr>
          <a:xfrm>
            <a:off x="1447191" y="2824269"/>
            <a:ext cx="4645152" cy="2644457"/>
          </a:xfrm>
          <a:prstGeom prst="rect">
            <a:avLst/>
          </a:prstGeom>
          <a:noFill/>
          <a:ln>
            <a:noFill/>
          </a:ln>
        </p:spPr>
        <p:txBody>
          <a:bodyPr spcFirstLastPara="1" wrap="square" lIns="91425" tIns="45700" rIns="91425" bIns="45700" anchor="t" anchorCtr="0">
            <a:normAutofit/>
          </a:bodyPr>
          <a:lstStyle>
            <a:lvl1pPr marL="457200" lvl="0" indent="-342900" algn="r" rtl="1">
              <a:lnSpc>
                <a:spcPct val="120000"/>
              </a:lnSpc>
              <a:spcBef>
                <a:spcPts val="1000"/>
              </a:spcBef>
              <a:spcAft>
                <a:spcPts val="0"/>
              </a:spcAft>
              <a:buSzPts val="1800"/>
              <a:buChar char="•"/>
              <a:defRPr/>
            </a:lvl1pPr>
            <a:lvl2pPr marL="914400" lvl="1" indent="-342900" algn="r" rtl="1">
              <a:lnSpc>
                <a:spcPct val="120000"/>
              </a:lnSpc>
              <a:spcBef>
                <a:spcPts val="500"/>
              </a:spcBef>
              <a:spcAft>
                <a:spcPts val="0"/>
              </a:spcAft>
              <a:buSzPts val="1800"/>
              <a:buChar char="•"/>
              <a:defRPr/>
            </a:lvl2pPr>
            <a:lvl3pPr marL="1371600" lvl="2" indent="-342900" algn="r" rtl="1">
              <a:lnSpc>
                <a:spcPct val="120000"/>
              </a:lnSpc>
              <a:spcBef>
                <a:spcPts val="500"/>
              </a:spcBef>
              <a:spcAft>
                <a:spcPts val="0"/>
              </a:spcAft>
              <a:buSzPts val="1800"/>
              <a:buChar char="•"/>
              <a:defRPr/>
            </a:lvl3pPr>
            <a:lvl4pPr marL="1828800" lvl="3" indent="-342900" algn="r" rtl="1">
              <a:lnSpc>
                <a:spcPct val="120000"/>
              </a:lnSpc>
              <a:spcBef>
                <a:spcPts val="500"/>
              </a:spcBef>
              <a:spcAft>
                <a:spcPts val="0"/>
              </a:spcAft>
              <a:buSzPts val="1800"/>
              <a:buChar char="•"/>
              <a:defRPr/>
            </a:lvl4pPr>
            <a:lvl5pPr marL="2286000" lvl="4" indent="-342900" algn="r" rtl="1">
              <a:lnSpc>
                <a:spcPct val="120000"/>
              </a:lnSpc>
              <a:spcBef>
                <a:spcPts val="500"/>
              </a:spcBef>
              <a:spcAft>
                <a:spcPts val="0"/>
              </a:spcAft>
              <a:buSzPts val="1800"/>
              <a:buChar char="•"/>
              <a:defRPr/>
            </a:lvl5pPr>
            <a:lvl6pPr marL="2743200" lvl="5" indent="-342900" algn="r" rtl="1">
              <a:lnSpc>
                <a:spcPct val="120000"/>
              </a:lnSpc>
              <a:spcBef>
                <a:spcPts val="500"/>
              </a:spcBef>
              <a:spcAft>
                <a:spcPts val="0"/>
              </a:spcAft>
              <a:buSzPts val="1800"/>
              <a:buChar char="•"/>
              <a:defRPr/>
            </a:lvl6pPr>
            <a:lvl7pPr marL="3200400" lvl="6" indent="-342900" algn="r" rtl="1">
              <a:lnSpc>
                <a:spcPct val="120000"/>
              </a:lnSpc>
              <a:spcBef>
                <a:spcPts val="500"/>
              </a:spcBef>
              <a:spcAft>
                <a:spcPts val="0"/>
              </a:spcAft>
              <a:buSzPts val="1800"/>
              <a:buChar char="•"/>
              <a:defRPr/>
            </a:lvl7pPr>
            <a:lvl8pPr marL="3657600" lvl="7" indent="-342900" algn="r" rtl="1">
              <a:lnSpc>
                <a:spcPct val="120000"/>
              </a:lnSpc>
              <a:spcBef>
                <a:spcPts val="500"/>
              </a:spcBef>
              <a:spcAft>
                <a:spcPts val="0"/>
              </a:spcAft>
              <a:buSzPts val="1800"/>
              <a:buChar char="•"/>
              <a:defRPr/>
            </a:lvl8pPr>
            <a:lvl9pPr marL="4114800" lvl="8" indent="-342900" algn="r" rtl="1">
              <a:lnSpc>
                <a:spcPct val="120000"/>
              </a:lnSpc>
              <a:spcBef>
                <a:spcPts val="500"/>
              </a:spcBef>
              <a:spcAft>
                <a:spcPts val="0"/>
              </a:spcAft>
              <a:buSzPts val="1800"/>
              <a:buChar char="•"/>
              <a:defRPr/>
            </a:lvl9pPr>
          </a:lstStyle>
          <a:p>
            <a:endParaRPr/>
          </a:p>
        </p:txBody>
      </p:sp>
      <p:sp>
        <p:nvSpPr>
          <p:cNvPr id="51" name="Google Shape;51;p15"/>
          <p:cNvSpPr txBox="1">
            <a:spLocks noGrp="1"/>
          </p:cNvSpPr>
          <p:nvPr>
            <p:ph type="body" idx="3"/>
          </p:nvPr>
        </p:nvSpPr>
        <p:spPr>
          <a:xfrm>
            <a:off x="6412362" y="2023003"/>
            <a:ext cx="4645152" cy="802237"/>
          </a:xfrm>
          <a:prstGeom prst="rect">
            <a:avLst/>
          </a:prstGeom>
          <a:noFill/>
          <a:ln>
            <a:noFill/>
          </a:ln>
        </p:spPr>
        <p:txBody>
          <a:bodyPr spcFirstLastPara="1" wrap="square" lIns="91425" tIns="45700" rIns="91425" bIns="45700" anchor="b" anchorCtr="0">
            <a:normAutofit/>
          </a:bodyPr>
          <a:lstStyle>
            <a:lvl1pPr marL="457200" lvl="0" indent="-228600" algn="r" rtl="1">
              <a:lnSpc>
                <a:spcPct val="100000"/>
              </a:lnSpc>
              <a:spcBef>
                <a:spcPts val="1000"/>
              </a:spcBef>
              <a:spcAft>
                <a:spcPts val="0"/>
              </a:spcAft>
              <a:buSzPts val="2200"/>
              <a:buNone/>
              <a:defRPr sz="2200" b="0" cap="none">
                <a:solidFill>
                  <a:schemeClr val="accent1"/>
                </a:solidFill>
              </a:defRPr>
            </a:lvl1pPr>
            <a:lvl2pPr marL="914400" lvl="1" indent="-228600" algn="r" rtl="1">
              <a:lnSpc>
                <a:spcPct val="120000"/>
              </a:lnSpc>
              <a:spcBef>
                <a:spcPts val="500"/>
              </a:spcBef>
              <a:spcAft>
                <a:spcPts val="0"/>
              </a:spcAft>
              <a:buSzPts val="2000"/>
              <a:buNone/>
              <a:defRPr sz="2000" b="1"/>
            </a:lvl2pPr>
            <a:lvl3pPr marL="1371600" lvl="2" indent="-228600" algn="r" rtl="1">
              <a:lnSpc>
                <a:spcPct val="120000"/>
              </a:lnSpc>
              <a:spcBef>
                <a:spcPts val="500"/>
              </a:spcBef>
              <a:spcAft>
                <a:spcPts val="0"/>
              </a:spcAft>
              <a:buSzPts val="1800"/>
              <a:buNone/>
              <a:defRPr sz="1800" b="1"/>
            </a:lvl3pPr>
            <a:lvl4pPr marL="1828800" lvl="3" indent="-228600" algn="r" rtl="1">
              <a:lnSpc>
                <a:spcPct val="120000"/>
              </a:lnSpc>
              <a:spcBef>
                <a:spcPts val="500"/>
              </a:spcBef>
              <a:spcAft>
                <a:spcPts val="0"/>
              </a:spcAft>
              <a:buSzPts val="1600"/>
              <a:buNone/>
              <a:defRPr sz="1600" b="1"/>
            </a:lvl4pPr>
            <a:lvl5pPr marL="2286000" lvl="4" indent="-228600" algn="r" rtl="1">
              <a:lnSpc>
                <a:spcPct val="120000"/>
              </a:lnSpc>
              <a:spcBef>
                <a:spcPts val="500"/>
              </a:spcBef>
              <a:spcAft>
                <a:spcPts val="0"/>
              </a:spcAft>
              <a:buSzPts val="1600"/>
              <a:buNone/>
              <a:defRPr sz="1600" b="1"/>
            </a:lvl5pPr>
            <a:lvl6pPr marL="2743200" lvl="5" indent="-228600" algn="r" rtl="1">
              <a:lnSpc>
                <a:spcPct val="120000"/>
              </a:lnSpc>
              <a:spcBef>
                <a:spcPts val="500"/>
              </a:spcBef>
              <a:spcAft>
                <a:spcPts val="0"/>
              </a:spcAft>
              <a:buSzPts val="1600"/>
              <a:buNone/>
              <a:defRPr sz="1600" b="1"/>
            </a:lvl6pPr>
            <a:lvl7pPr marL="3200400" lvl="6" indent="-228600" algn="r" rtl="1">
              <a:lnSpc>
                <a:spcPct val="120000"/>
              </a:lnSpc>
              <a:spcBef>
                <a:spcPts val="500"/>
              </a:spcBef>
              <a:spcAft>
                <a:spcPts val="0"/>
              </a:spcAft>
              <a:buSzPts val="1600"/>
              <a:buNone/>
              <a:defRPr sz="1600" b="1"/>
            </a:lvl7pPr>
            <a:lvl8pPr marL="3657600" lvl="7" indent="-228600" algn="r" rtl="1">
              <a:lnSpc>
                <a:spcPct val="120000"/>
              </a:lnSpc>
              <a:spcBef>
                <a:spcPts val="500"/>
              </a:spcBef>
              <a:spcAft>
                <a:spcPts val="0"/>
              </a:spcAft>
              <a:buSzPts val="1600"/>
              <a:buNone/>
              <a:defRPr sz="1600" b="1"/>
            </a:lvl8pPr>
            <a:lvl9pPr marL="4114800" lvl="8" indent="-228600" algn="r" rtl="1">
              <a:lnSpc>
                <a:spcPct val="120000"/>
              </a:lnSpc>
              <a:spcBef>
                <a:spcPts val="500"/>
              </a:spcBef>
              <a:spcAft>
                <a:spcPts val="0"/>
              </a:spcAft>
              <a:buSzPts val="1600"/>
              <a:buNone/>
              <a:defRPr sz="1600" b="1"/>
            </a:lvl9pPr>
          </a:lstStyle>
          <a:p>
            <a:endParaRPr/>
          </a:p>
        </p:txBody>
      </p:sp>
      <p:sp>
        <p:nvSpPr>
          <p:cNvPr id="52" name="Google Shape;52;p15"/>
          <p:cNvSpPr txBox="1">
            <a:spLocks noGrp="1"/>
          </p:cNvSpPr>
          <p:nvPr>
            <p:ph type="body" idx="4"/>
          </p:nvPr>
        </p:nvSpPr>
        <p:spPr>
          <a:xfrm>
            <a:off x="6412362" y="2821491"/>
            <a:ext cx="4645152" cy="2637371"/>
          </a:xfrm>
          <a:prstGeom prst="rect">
            <a:avLst/>
          </a:prstGeom>
          <a:noFill/>
          <a:ln>
            <a:noFill/>
          </a:ln>
        </p:spPr>
        <p:txBody>
          <a:bodyPr spcFirstLastPara="1" wrap="square" lIns="91425" tIns="45700" rIns="91425" bIns="45700" anchor="t" anchorCtr="0">
            <a:normAutofit/>
          </a:bodyPr>
          <a:lstStyle>
            <a:lvl1pPr marL="457200" lvl="0" indent="-342900" algn="r" rtl="1">
              <a:lnSpc>
                <a:spcPct val="120000"/>
              </a:lnSpc>
              <a:spcBef>
                <a:spcPts val="1000"/>
              </a:spcBef>
              <a:spcAft>
                <a:spcPts val="0"/>
              </a:spcAft>
              <a:buSzPts val="1800"/>
              <a:buChar char="•"/>
              <a:defRPr/>
            </a:lvl1pPr>
            <a:lvl2pPr marL="914400" lvl="1" indent="-342900" algn="r" rtl="1">
              <a:lnSpc>
                <a:spcPct val="120000"/>
              </a:lnSpc>
              <a:spcBef>
                <a:spcPts val="500"/>
              </a:spcBef>
              <a:spcAft>
                <a:spcPts val="0"/>
              </a:spcAft>
              <a:buSzPts val="1800"/>
              <a:buChar char="•"/>
              <a:defRPr/>
            </a:lvl2pPr>
            <a:lvl3pPr marL="1371600" lvl="2" indent="-342900" algn="r" rtl="1">
              <a:lnSpc>
                <a:spcPct val="120000"/>
              </a:lnSpc>
              <a:spcBef>
                <a:spcPts val="500"/>
              </a:spcBef>
              <a:spcAft>
                <a:spcPts val="0"/>
              </a:spcAft>
              <a:buSzPts val="1800"/>
              <a:buChar char="•"/>
              <a:defRPr/>
            </a:lvl3pPr>
            <a:lvl4pPr marL="1828800" lvl="3" indent="-342900" algn="r" rtl="1">
              <a:lnSpc>
                <a:spcPct val="120000"/>
              </a:lnSpc>
              <a:spcBef>
                <a:spcPts val="500"/>
              </a:spcBef>
              <a:spcAft>
                <a:spcPts val="0"/>
              </a:spcAft>
              <a:buSzPts val="1800"/>
              <a:buChar char="•"/>
              <a:defRPr/>
            </a:lvl4pPr>
            <a:lvl5pPr marL="2286000" lvl="4" indent="-342900" algn="r" rtl="1">
              <a:lnSpc>
                <a:spcPct val="120000"/>
              </a:lnSpc>
              <a:spcBef>
                <a:spcPts val="500"/>
              </a:spcBef>
              <a:spcAft>
                <a:spcPts val="0"/>
              </a:spcAft>
              <a:buSzPts val="1800"/>
              <a:buChar char="•"/>
              <a:defRPr/>
            </a:lvl5pPr>
            <a:lvl6pPr marL="2743200" lvl="5" indent="-342900" algn="r" rtl="1">
              <a:lnSpc>
                <a:spcPct val="120000"/>
              </a:lnSpc>
              <a:spcBef>
                <a:spcPts val="500"/>
              </a:spcBef>
              <a:spcAft>
                <a:spcPts val="0"/>
              </a:spcAft>
              <a:buSzPts val="1800"/>
              <a:buChar char="•"/>
              <a:defRPr/>
            </a:lvl6pPr>
            <a:lvl7pPr marL="3200400" lvl="6" indent="-342900" algn="r" rtl="1">
              <a:lnSpc>
                <a:spcPct val="120000"/>
              </a:lnSpc>
              <a:spcBef>
                <a:spcPts val="500"/>
              </a:spcBef>
              <a:spcAft>
                <a:spcPts val="0"/>
              </a:spcAft>
              <a:buSzPts val="1800"/>
              <a:buChar char="•"/>
              <a:defRPr/>
            </a:lvl7pPr>
            <a:lvl8pPr marL="3657600" lvl="7" indent="-342900" algn="r" rtl="1">
              <a:lnSpc>
                <a:spcPct val="120000"/>
              </a:lnSpc>
              <a:spcBef>
                <a:spcPts val="500"/>
              </a:spcBef>
              <a:spcAft>
                <a:spcPts val="0"/>
              </a:spcAft>
              <a:buSzPts val="1800"/>
              <a:buChar char="•"/>
              <a:defRPr/>
            </a:lvl8pPr>
            <a:lvl9pPr marL="4114800" lvl="8" indent="-342900" algn="r" rtl="1">
              <a:lnSpc>
                <a:spcPct val="120000"/>
              </a:lnSpc>
              <a:spcBef>
                <a:spcPts val="500"/>
              </a:spcBef>
              <a:spcAft>
                <a:spcPts val="0"/>
              </a:spcAft>
              <a:buSzPts val="1800"/>
              <a:buChar char="•"/>
              <a:defRPr/>
            </a:lvl9pPr>
          </a:lstStyle>
          <a:p>
            <a:endParaRPr/>
          </a:p>
        </p:txBody>
      </p:sp>
      <p:sp>
        <p:nvSpPr>
          <p:cNvPr id="53" name="Google Shape;53;p15"/>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56" name="Google Shape;56;p15"/>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כותרת בלבד" type="titleOnly">
  <p:cSld name="TITLE_ONLY">
    <p:spTree>
      <p:nvGrpSpPr>
        <p:cNvPr id="1" name="Shape 57"/>
        <p:cNvGrpSpPr/>
        <p:nvPr/>
      </p:nvGrpSpPr>
      <p:grpSpPr>
        <a:xfrm>
          <a:off x="0" y="0"/>
          <a:ext cx="0" cy="0"/>
          <a:chOff x="0" y="0"/>
          <a:chExt cx="0" cy="0"/>
        </a:xfrm>
      </p:grpSpPr>
      <p:sp>
        <p:nvSpPr>
          <p:cNvPr id="58" name="Google Shape;58;p16"/>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lvl="0" algn="l" rtl="1">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6"/>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6"/>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62" name="Google Shape;62;p16"/>
          <p:cNvCxnSpPr/>
          <p:nvPr/>
        </p:nvCxnSpPr>
        <p:spPr>
          <a:xfrm>
            <a:off x="1453896" y="1847088"/>
            <a:ext cx="9607522"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תוכן עם כיתוב" type="objTx">
  <p:cSld name="OBJECT_WITH_CAPTION_TEXT">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1444671" y="798973"/>
            <a:ext cx="3273099" cy="2247117"/>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7"/>
          <p:cNvSpPr txBox="1">
            <a:spLocks noGrp="1"/>
          </p:cNvSpPr>
          <p:nvPr>
            <p:ph type="body" idx="1"/>
          </p:nvPr>
        </p:nvSpPr>
        <p:spPr>
          <a:xfrm>
            <a:off x="5043714" y="798974"/>
            <a:ext cx="6012470" cy="4658826"/>
          </a:xfrm>
          <a:prstGeom prst="rect">
            <a:avLst/>
          </a:prstGeom>
          <a:noFill/>
          <a:ln>
            <a:noFill/>
          </a:ln>
        </p:spPr>
        <p:txBody>
          <a:bodyPr spcFirstLastPara="1" wrap="square" lIns="91425" tIns="45700" rIns="91425" bIns="45700" anchor="ctr" anchorCtr="0">
            <a:normAutofit/>
          </a:bodyPr>
          <a:lstStyle>
            <a:lvl1pPr marL="457200" lvl="0" indent="-342900" algn="r" rtl="1">
              <a:lnSpc>
                <a:spcPct val="120000"/>
              </a:lnSpc>
              <a:spcBef>
                <a:spcPts val="1000"/>
              </a:spcBef>
              <a:spcAft>
                <a:spcPts val="0"/>
              </a:spcAft>
              <a:buSzPts val="1800"/>
              <a:buChar char="•"/>
              <a:defRPr/>
            </a:lvl1pPr>
            <a:lvl2pPr marL="914400" lvl="1" indent="-342900" algn="r" rtl="1">
              <a:lnSpc>
                <a:spcPct val="120000"/>
              </a:lnSpc>
              <a:spcBef>
                <a:spcPts val="500"/>
              </a:spcBef>
              <a:spcAft>
                <a:spcPts val="0"/>
              </a:spcAft>
              <a:buSzPts val="1800"/>
              <a:buChar char="•"/>
              <a:defRPr/>
            </a:lvl2pPr>
            <a:lvl3pPr marL="1371600" lvl="2" indent="-342900" algn="r" rtl="1">
              <a:lnSpc>
                <a:spcPct val="120000"/>
              </a:lnSpc>
              <a:spcBef>
                <a:spcPts val="500"/>
              </a:spcBef>
              <a:spcAft>
                <a:spcPts val="0"/>
              </a:spcAft>
              <a:buSzPts val="1800"/>
              <a:buChar char="•"/>
              <a:defRPr/>
            </a:lvl3pPr>
            <a:lvl4pPr marL="1828800" lvl="3" indent="-342900" algn="r" rtl="1">
              <a:lnSpc>
                <a:spcPct val="120000"/>
              </a:lnSpc>
              <a:spcBef>
                <a:spcPts val="500"/>
              </a:spcBef>
              <a:spcAft>
                <a:spcPts val="0"/>
              </a:spcAft>
              <a:buSzPts val="1800"/>
              <a:buChar char="•"/>
              <a:defRPr/>
            </a:lvl4pPr>
            <a:lvl5pPr marL="2286000" lvl="4" indent="-342900" algn="r" rtl="1">
              <a:lnSpc>
                <a:spcPct val="120000"/>
              </a:lnSpc>
              <a:spcBef>
                <a:spcPts val="500"/>
              </a:spcBef>
              <a:spcAft>
                <a:spcPts val="0"/>
              </a:spcAft>
              <a:buSzPts val="1800"/>
              <a:buChar char="•"/>
              <a:defRPr/>
            </a:lvl5pPr>
            <a:lvl6pPr marL="2743200" lvl="5" indent="-342900" algn="r" rtl="1">
              <a:lnSpc>
                <a:spcPct val="120000"/>
              </a:lnSpc>
              <a:spcBef>
                <a:spcPts val="500"/>
              </a:spcBef>
              <a:spcAft>
                <a:spcPts val="0"/>
              </a:spcAft>
              <a:buSzPts val="1800"/>
              <a:buChar char="•"/>
              <a:defRPr/>
            </a:lvl6pPr>
            <a:lvl7pPr marL="3200400" lvl="6" indent="-342900" algn="r" rtl="1">
              <a:lnSpc>
                <a:spcPct val="120000"/>
              </a:lnSpc>
              <a:spcBef>
                <a:spcPts val="500"/>
              </a:spcBef>
              <a:spcAft>
                <a:spcPts val="0"/>
              </a:spcAft>
              <a:buSzPts val="1800"/>
              <a:buChar char="•"/>
              <a:defRPr/>
            </a:lvl7pPr>
            <a:lvl8pPr marL="3657600" lvl="7" indent="-342900" algn="r" rtl="1">
              <a:lnSpc>
                <a:spcPct val="120000"/>
              </a:lnSpc>
              <a:spcBef>
                <a:spcPts val="500"/>
              </a:spcBef>
              <a:spcAft>
                <a:spcPts val="0"/>
              </a:spcAft>
              <a:buSzPts val="1800"/>
              <a:buChar char="•"/>
              <a:defRPr/>
            </a:lvl8pPr>
            <a:lvl9pPr marL="4114800" lvl="8" indent="-342900" algn="r" rtl="1">
              <a:lnSpc>
                <a:spcPct val="120000"/>
              </a:lnSpc>
              <a:spcBef>
                <a:spcPts val="500"/>
              </a:spcBef>
              <a:spcAft>
                <a:spcPts val="0"/>
              </a:spcAft>
              <a:buSzPts val="1800"/>
              <a:buChar char="•"/>
              <a:defRPr/>
            </a:lvl9pPr>
          </a:lstStyle>
          <a:p>
            <a:endParaRPr/>
          </a:p>
        </p:txBody>
      </p:sp>
      <p:sp>
        <p:nvSpPr>
          <p:cNvPr id="66" name="Google Shape;66;p17"/>
          <p:cNvSpPr txBox="1">
            <a:spLocks noGrp="1"/>
          </p:cNvSpPr>
          <p:nvPr>
            <p:ph type="body" idx="2"/>
          </p:nvPr>
        </p:nvSpPr>
        <p:spPr>
          <a:xfrm>
            <a:off x="1444671" y="3205491"/>
            <a:ext cx="3275013" cy="2248181"/>
          </a:xfrm>
          <a:prstGeom prst="rect">
            <a:avLst/>
          </a:prstGeom>
          <a:noFill/>
          <a:ln>
            <a:noFill/>
          </a:ln>
        </p:spPr>
        <p:txBody>
          <a:bodyPr spcFirstLastPara="1" wrap="square" lIns="91425" tIns="45700" rIns="91425" bIns="45700" anchor="t" anchorCtr="0">
            <a:normAutofit/>
          </a:bodyPr>
          <a:lstStyle>
            <a:lvl1pPr marL="457200" lvl="0" indent="-228600" algn="l" rtl="1">
              <a:lnSpc>
                <a:spcPct val="120000"/>
              </a:lnSpc>
              <a:spcBef>
                <a:spcPts val="1000"/>
              </a:spcBef>
              <a:spcAft>
                <a:spcPts val="0"/>
              </a:spcAft>
              <a:buSzPts val="1600"/>
              <a:buNone/>
              <a:defRPr sz="1600"/>
            </a:lvl1pPr>
            <a:lvl2pPr marL="914400" lvl="1" indent="-228600" algn="r" rtl="1">
              <a:lnSpc>
                <a:spcPct val="120000"/>
              </a:lnSpc>
              <a:spcBef>
                <a:spcPts val="500"/>
              </a:spcBef>
              <a:spcAft>
                <a:spcPts val="0"/>
              </a:spcAft>
              <a:buSzPts val="1400"/>
              <a:buNone/>
              <a:defRPr sz="1400"/>
            </a:lvl2pPr>
            <a:lvl3pPr marL="1371600" lvl="2" indent="-228600" algn="r" rtl="1">
              <a:lnSpc>
                <a:spcPct val="120000"/>
              </a:lnSpc>
              <a:spcBef>
                <a:spcPts val="500"/>
              </a:spcBef>
              <a:spcAft>
                <a:spcPts val="0"/>
              </a:spcAft>
              <a:buSzPts val="1200"/>
              <a:buNone/>
              <a:defRPr sz="1200"/>
            </a:lvl3pPr>
            <a:lvl4pPr marL="1828800" lvl="3" indent="-228600" algn="r" rtl="1">
              <a:lnSpc>
                <a:spcPct val="120000"/>
              </a:lnSpc>
              <a:spcBef>
                <a:spcPts val="500"/>
              </a:spcBef>
              <a:spcAft>
                <a:spcPts val="0"/>
              </a:spcAft>
              <a:buSzPts val="1000"/>
              <a:buNone/>
              <a:defRPr sz="1000"/>
            </a:lvl4pPr>
            <a:lvl5pPr marL="2286000" lvl="4" indent="-228600" algn="r" rtl="1">
              <a:lnSpc>
                <a:spcPct val="120000"/>
              </a:lnSpc>
              <a:spcBef>
                <a:spcPts val="500"/>
              </a:spcBef>
              <a:spcAft>
                <a:spcPts val="0"/>
              </a:spcAft>
              <a:buSzPts val="1000"/>
              <a:buNone/>
              <a:defRPr sz="1000"/>
            </a:lvl5pPr>
            <a:lvl6pPr marL="2743200" lvl="5" indent="-228600" algn="r" rtl="1">
              <a:lnSpc>
                <a:spcPct val="120000"/>
              </a:lnSpc>
              <a:spcBef>
                <a:spcPts val="500"/>
              </a:spcBef>
              <a:spcAft>
                <a:spcPts val="0"/>
              </a:spcAft>
              <a:buSzPts val="1000"/>
              <a:buNone/>
              <a:defRPr sz="1000"/>
            </a:lvl6pPr>
            <a:lvl7pPr marL="3200400" lvl="6" indent="-228600" algn="r" rtl="1">
              <a:lnSpc>
                <a:spcPct val="120000"/>
              </a:lnSpc>
              <a:spcBef>
                <a:spcPts val="500"/>
              </a:spcBef>
              <a:spcAft>
                <a:spcPts val="0"/>
              </a:spcAft>
              <a:buSzPts val="1000"/>
              <a:buNone/>
              <a:defRPr sz="1000"/>
            </a:lvl7pPr>
            <a:lvl8pPr marL="3657600" lvl="7" indent="-228600" algn="r" rtl="1">
              <a:lnSpc>
                <a:spcPct val="120000"/>
              </a:lnSpc>
              <a:spcBef>
                <a:spcPts val="500"/>
              </a:spcBef>
              <a:spcAft>
                <a:spcPts val="0"/>
              </a:spcAft>
              <a:buSzPts val="1000"/>
              <a:buNone/>
              <a:defRPr sz="1000"/>
            </a:lvl8pPr>
            <a:lvl9pPr marL="4114800" lvl="8" indent="-228600" algn="r" rtl="1">
              <a:lnSpc>
                <a:spcPct val="120000"/>
              </a:lnSpc>
              <a:spcBef>
                <a:spcPts val="500"/>
              </a:spcBef>
              <a:spcAft>
                <a:spcPts val="0"/>
              </a:spcAft>
              <a:buSzPts val="1000"/>
              <a:buNone/>
              <a:defRPr sz="1000"/>
            </a:lvl9pPr>
          </a:lstStyle>
          <a:p>
            <a:endParaRPr/>
          </a:p>
        </p:txBody>
      </p:sp>
      <p:sp>
        <p:nvSpPr>
          <p:cNvPr id="67" name="Google Shape;67;p17"/>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70" name="Google Shape;70;p17"/>
          <p:cNvCxnSpPr/>
          <p:nvPr/>
        </p:nvCxnSpPr>
        <p:spPr>
          <a:xfrm>
            <a:off x="1448280" y="3205491"/>
            <a:ext cx="3269490"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תמונה עם כיתוב" type="picTx">
  <p:cSld name="PICTURE_WITH_CAPTION_TEXT">
    <p:spTree>
      <p:nvGrpSpPr>
        <p:cNvPr id="1" name="Shape 71"/>
        <p:cNvGrpSpPr/>
        <p:nvPr/>
      </p:nvGrpSpPr>
      <p:grpSpPr>
        <a:xfrm>
          <a:off x="0" y="0"/>
          <a:ext cx="0" cy="0"/>
          <a:chOff x="0" y="0"/>
          <a:chExt cx="0" cy="0"/>
        </a:xfrm>
      </p:grpSpPr>
      <p:grpSp>
        <p:nvGrpSpPr>
          <p:cNvPr id="72" name="Google Shape;72;p18"/>
          <p:cNvGrpSpPr/>
          <p:nvPr/>
        </p:nvGrpSpPr>
        <p:grpSpPr>
          <a:xfrm>
            <a:off x="7477387" y="482170"/>
            <a:ext cx="4074533" cy="5149101"/>
            <a:chOff x="7477387" y="482170"/>
            <a:chExt cx="4074533" cy="5149101"/>
          </a:xfrm>
        </p:grpSpPr>
        <p:sp>
          <p:nvSpPr>
            <p:cNvPr id="73" name="Google Shape;73;p18"/>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8"/>
            <p:cNvSpPr/>
            <p:nvPr/>
          </p:nvSpPr>
          <p:spPr>
            <a:xfrm>
              <a:off x="7790446" y="812506"/>
              <a:ext cx="3450289" cy="4466452"/>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8"/>
          <p:cNvSpPr txBox="1">
            <a:spLocks noGrp="1"/>
          </p:cNvSpPr>
          <p:nvPr>
            <p:ph type="title"/>
          </p:nvPr>
        </p:nvSpPr>
        <p:spPr>
          <a:xfrm>
            <a:off x="1451206" y="1129513"/>
            <a:ext cx="5532328" cy="1830584"/>
          </a:xfrm>
          <a:prstGeom prst="rect">
            <a:avLst/>
          </a:prstGeom>
          <a:noFill/>
          <a:ln>
            <a:noFill/>
          </a:ln>
        </p:spPr>
        <p:txBody>
          <a:bodyPr spcFirstLastPara="1" wrap="square" lIns="91425" tIns="45700" rIns="91425" bIns="45700" anchor="b" anchorCtr="0">
            <a:normAutofit/>
          </a:bodyPr>
          <a:lstStyle>
            <a:lvl1pPr lvl="0" algn="l" rtl="1">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18"/>
          <p:cNvSpPr txBox="1">
            <a:spLocks noGrp="1"/>
          </p:cNvSpPr>
          <p:nvPr>
            <p:ph type="body" idx="1"/>
          </p:nvPr>
        </p:nvSpPr>
        <p:spPr>
          <a:xfrm>
            <a:off x="1450329" y="3145992"/>
            <a:ext cx="5524404" cy="2003742"/>
          </a:xfrm>
          <a:prstGeom prst="rect">
            <a:avLst/>
          </a:prstGeom>
          <a:noFill/>
          <a:ln>
            <a:noFill/>
          </a:ln>
        </p:spPr>
        <p:txBody>
          <a:bodyPr spcFirstLastPara="1" wrap="square" lIns="91425" tIns="45700" rIns="91425" bIns="45700" anchor="t" anchorCtr="0">
            <a:normAutofit/>
          </a:bodyPr>
          <a:lstStyle>
            <a:lvl1pPr marL="457200" lvl="0" indent="-228600" algn="l" rtl="1">
              <a:lnSpc>
                <a:spcPct val="120000"/>
              </a:lnSpc>
              <a:spcBef>
                <a:spcPts val="1000"/>
              </a:spcBef>
              <a:spcAft>
                <a:spcPts val="0"/>
              </a:spcAft>
              <a:buSzPts val="1800"/>
              <a:buNone/>
              <a:defRPr sz="1800"/>
            </a:lvl1pPr>
            <a:lvl2pPr marL="914400" lvl="1" indent="-228600" algn="r" rtl="1">
              <a:lnSpc>
                <a:spcPct val="120000"/>
              </a:lnSpc>
              <a:spcBef>
                <a:spcPts val="500"/>
              </a:spcBef>
              <a:spcAft>
                <a:spcPts val="0"/>
              </a:spcAft>
              <a:buSzPts val="1400"/>
              <a:buNone/>
              <a:defRPr sz="1400"/>
            </a:lvl2pPr>
            <a:lvl3pPr marL="1371600" lvl="2" indent="-228600" algn="r" rtl="1">
              <a:lnSpc>
                <a:spcPct val="120000"/>
              </a:lnSpc>
              <a:spcBef>
                <a:spcPts val="500"/>
              </a:spcBef>
              <a:spcAft>
                <a:spcPts val="0"/>
              </a:spcAft>
              <a:buSzPts val="1200"/>
              <a:buNone/>
              <a:defRPr sz="1200"/>
            </a:lvl3pPr>
            <a:lvl4pPr marL="1828800" lvl="3" indent="-228600" algn="r" rtl="1">
              <a:lnSpc>
                <a:spcPct val="120000"/>
              </a:lnSpc>
              <a:spcBef>
                <a:spcPts val="500"/>
              </a:spcBef>
              <a:spcAft>
                <a:spcPts val="0"/>
              </a:spcAft>
              <a:buSzPts val="1000"/>
              <a:buNone/>
              <a:defRPr sz="1000"/>
            </a:lvl4pPr>
            <a:lvl5pPr marL="2286000" lvl="4" indent="-228600" algn="r" rtl="1">
              <a:lnSpc>
                <a:spcPct val="120000"/>
              </a:lnSpc>
              <a:spcBef>
                <a:spcPts val="500"/>
              </a:spcBef>
              <a:spcAft>
                <a:spcPts val="0"/>
              </a:spcAft>
              <a:buSzPts val="1000"/>
              <a:buNone/>
              <a:defRPr sz="1000"/>
            </a:lvl5pPr>
            <a:lvl6pPr marL="2743200" lvl="5" indent="-228600" algn="r" rtl="1">
              <a:lnSpc>
                <a:spcPct val="120000"/>
              </a:lnSpc>
              <a:spcBef>
                <a:spcPts val="500"/>
              </a:spcBef>
              <a:spcAft>
                <a:spcPts val="0"/>
              </a:spcAft>
              <a:buSzPts val="1000"/>
              <a:buNone/>
              <a:defRPr sz="1000"/>
            </a:lvl6pPr>
            <a:lvl7pPr marL="3200400" lvl="6" indent="-228600" algn="r" rtl="1">
              <a:lnSpc>
                <a:spcPct val="120000"/>
              </a:lnSpc>
              <a:spcBef>
                <a:spcPts val="500"/>
              </a:spcBef>
              <a:spcAft>
                <a:spcPts val="0"/>
              </a:spcAft>
              <a:buSzPts val="1000"/>
              <a:buNone/>
              <a:defRPr sz="1000"/>
            </a:lvl7pPr>
            <a:lvl8pPr marL="3657600" lvl="7" indent="-228600" algn="r" rtl="1">
              <a:lnSpc>
                <a:spcPct val="120000"/>
              </a:lnSpc>
              <a:spcBef>
                <a:spcPts val="500"/>
              </a:spcBef>
              <a:spcAft>
                <a:spcPts val="0"/>
              </a:spcAft>
              <a:buSzPts val="1000"/>
              <a:buNone/>
              <a:defRPr sz="1000"/>
            </a:lvl8pPr>
            <a:lvl9pPr marL="4114800" lvl="8" indent="-228600" algn="r" rtl="1">
              <a:lnSpc>
                <a:spcPct val="120000"/>
              </a:lnSpc>
              <a:spcBef>
                <a:spcPts val="500"/>
              </a:spcBef>
              <a:spcAft>
                <a:spcPts val="0"/>
              </a:spcAft>
              <a:buSzPts val="1000"/>
              <a:buNone/>
              <a:defRPr sz="1000"/>
            </a:lvl9pPr>
          </a:lstStyle>
          <a:p>
            <a:endParaRPr/>
          </a:p>
        </p:txBody>
      </p:sp>
      <p:sp>
        <p:nvSpPr>
          <p:cNvPr id="78" name="Google Shape;78;p18"/>
          <p:cNvSpPr txBox="1">
            <a:spLocks noGrp="1"/>
          </p:cNvSpPr>
          <p:nvPr>
            <p:ph type="dt" idx="10"/>
          </p:nvPr>
        </p:nvSpPr>
        <p:spPr>
          <a:xfrm>
            <a:off x="1447382" y="5469856"/>
            <a:ext cx="5527351" cy="3201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1447382" y="318640"/>
            <a:ext cx="5541004" cy="32093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iw-IL"/>
              <a:t>‹#›</a:t>
            </a:fld>
            <a:endParaRPr/>
          </a:p>
        </p:txBody>
      </p:sp>
      <p:cxnSp>
        <p:nvCxnSpPr>
          <p:cNvPr id="81" name="Google Shape;81;p18"/>
          <p:cNvCxnSpPr/>
          <p:nvPr/>
        </p:nvCxnSpPr>
        <p:spPr>
          <a:xfrm>
            <a:off x="1447382" y="3143605"/>
            <a:ext cx="5527351" cy="0"/>
          </a:xfrm>
          <a:prstGeom prst="straightConnector1">
            <a:avLst/>
          </a:prstGeom>
          <a:noFill/>
          <a:ln w="31750" cap="flat" cmpd="sng">
            <a:solidFill>
              <a:schemeClr val="accent1"/>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BE9E6"/>
            </a:gs>
            <a:gs pos="100000">
              <a:srgbClr val="C9C5C0"/>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9"/>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9"/>
          <p:cNvPicPr preferRelativeResize="0"/>
          <p:nvPr/>
        </p:nvPicPr>
        <p:blipFill rotWithShape="1">
          <a:blip r:embed="rId13">
            <a:alphaModFix/>
          </a:blip>
          <a:srcRect t="1538" b="-1538"/>
          <a:stretch/>
        </p:blipFill>
        <p:spPr>
          <a:xfrm>
            <a:off x="0" y="6126480"/>
            <a:ext cx="12192000" cy="742950"/>
          </a:xfrm>
          <a:prstGeom prst="rect">
            <a:avLst/>
          </a:prstGeom>
          <a:noFill/>
          <a:ln>
            <a:noFill/>
          </a:ln>
        </p:spPr>
      </p:pic>
      <p:sp>
        <p:nvSpPr>
          <p:cNvPr id="8" name="Google Shape;8;p9"/>
          <p:cNvSpPr txBox="1">
            <a:spLocks noGrp="1"/>
          </p:cNvSpPr>
          <p:nvPr>
            <p:ph type="title"/>
          </p:nvPr>
        </p:nvSpPr>
        <p:spPr>
          <a:xfrm>
            <a:off x="1451579" y="804519"/>
            <a:ext cx="9603275" cy="1049235"/>
          </a:xfrm>
          <a:prstGeom prst="rect">
            <a:avLst/>
          </a:prstGeom>
          <a:noFill/>
          <a:ln>
            <a:noFill/>
          </a:ln>
        </p:spPr>
        <p:txBody>
          <a:bodyPr spcFirstLastPara="1" wrap="square" lIns="91425" tIns="45700" rIns="91425" bIns="45700" anchor="t" anchorCtr="0">
            <a:normAutofit/>
          </a:bodyPr>
          <a:lstStyle>
            <a:lvl1pPr marR="0" lvl="0" algn="l" rtl="1">
              <a:lnSpc>
                <a:spcPct val="90000"/>
              </a:lnSpc>
              <a:spcBef>
                <a:spcPts val="0"/>
              </a:spcBef>
              <a:spcAft>
                <a:spcPts val="0"/>
              </a:spcAft>
              <a:buClr>
                <a:schemeClr val="dk1"/>
              </a:buClr>
              <a:buSzPts val="3200"/>
              <a:buFont typeface="Gill Sans"/>
              <a:buNone/>
              <a:defRPr sz="3200" b="0" i="0" u="none" strike="noStrike" cap="non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9"/>
          <p:cNvSpPr txBox="1">
            <a:spLocks noGrp="1"/>
          </p:cNvSpPr>
          <p:nvPr>
            <p:ph type="body" idx="1"/>
          </p:nvPr>
        </p:nvSpPr>
        <p:spPr>
          <a:xfrm>
            <a:off x="1451579" y="2015732"/>
            <a:ext cx="9603275" cy="3450613"/>
          </a:xfrm>
          <a:prstGeom prst="rect">
            <a:avLst/>
          </a:prstGeom>
          <a:noFill/>
          <a:ln>
            <a:noFill/>
          </a:ln>
        </p:spPr>
        <p:txBody>
          <a:bodyPr spcFirstLastPara="1" wrap="square" lIns="91425" tIns="45700" rIns="91425" bIns="45700" anchor="t" anchorCtr="0">
            <a:normAutofit/>
          </a:bodyPr>
          <a:lstStyle>
            <a:lvl1pPr marL="457200" marR="0" lvl="0" indent="-355600" algn="r" rtl="1">
              <a:lnSpc>
                <a:spcPct val="120000"/>
              </a:lnSpc>
              <a:spcBef>
                <a:spcPts val="1000"/>
              </a:spcBef>
              <a:spcAft>
                <a:spcPts val="0"/>
              </a:spcAft>
              <a:buClr>
                <a:schemeClr val="accent1"/>
              </a:buClr>
              <a:buSzPts val="2000"/>
              <a:buFont typeface="Arial"/>
              <a:buChar char="•"/>
              <a:defRPr sz="2000" b="0" i="0" u="none" strike="noStrike" cap="none">
                <a:solidFill>
                  <a:schemeClr val="dk1"/>
                </a:solidFill>
                <a:latin typeface="Gill Sans"/>
                <a:ea typeface="Gill Sans"/>
                <a:cs typeface="Gill Sans"/>
                <a:sym typeface="Gill Sans"/>
              </a:defRPr>
            </a:lvl1pPr>
            <a:lvl2pPr marL="914400" marR="0" lvl="1" indent="-342900" algn="r" rtl="1">
              <a:lnSpc>
                <a:spcPct val="120000"/>
              </a:lnSpc>
              <a:spcBef>
                <a:spcPts val="500"/>
              </a:spcBef>
              <a:spcAft>
                <a:spcPts val="0"/>
              </a:spcAft>
              <a:buClr>
                <a:schemeClr val="accent1"/>
              </a:buClr>
              <a:buSzPts val="1800"/>
              <a:buFont typeface="Arial"/>
              <a:buChar char="•"/>
              <a:defRPr sz="1800" b="0" i="0" u="none" strike="noStrike" cap="none">
                <a:solidFill>
                  <a:schemeClr val="dk1"/>
                </a:solidFill>
                <a:latin typeface="Gill Sans"/>
                <a:ea typeface="Gill Sans"/>
                <a:cs typeface="Gill Sans"/>
                <a:sym typeface="Gill Sans"/>
              </a:defRPr>
            </a:lvl2pPr>
            <a:lvl3pPr marL="1371600" marR="0" lvl="2" indent="-330200" algn="r" rtl="1">
              <a:lnSpc>
                <a:spcPct val="120000"/>
              </a:lnSpc>
              <a:spcBef>
                <a:spcPts val="500"/>
              </a:spcBef>
              <a:spcAft>
                <a:spcPts val="0"/>
              </a:spcAft>
              <a:buClr>
                <a:schemeClr val="accent1"/>
              </a:buClr>
              <a:buSzPts val="1600"/>
              <a:buFont typeface="Arial"/>
              <a:buChar char="•"/>
              <a:defRPr sz="1600" b="0" i="0" u="none" strike="noStrike" cap="none">
                <a:solidFill>
                  <a:schemeClr val="dk1"/>
                </a:solidFill>
                <a:latin typeface="Gill Sans"/>
                <a:ea typeface="Gill Sans"/>
                <a:cs typeface="Gill Sans"/>
                <a:sym typeface="Gill Sans"/>
              </a:defRPr>
            </a:lvl3pPr>
            <a:lvl4pPr marL="1828800" marR="0" lvl="3" indent="-317500" algn="r" rtl="1">
              <a:lnSpc>
                <a:spcPct val="120000"/>
              </a:lnSpc>
              <a:spcBef>
                <a:spcPts val="500"/>
              </a:spcBef>
              <a:spcAft>
                <a:spcPts val="0"/>
              </a:spcAft>
              <a:buClr>
                <a:schemeClr val="accent1"/>
              </a:buClr>
              <a:buSzPts val="1400"/>
              <a:buFont typeface="Arial"/>
              <a:buChar char="•"/>
              <a:defRPr sz="1400" b="0" i="0" u="none" strike="noStrike" cap="none">
                <a:solidFill>
                  <a:schemeClr val="dk1"/>
                </a:solidFill>
                <a:latin typeface="Gill Sans"/>
                <a:ea typeface="Gill Sans"/>
                <a:cs typeface="Gill Sans"/>
                <a:sym typeface="Gill Sans"/>
              </a:defRPr>
            </a:lvl4pPr>
            <a:lvl5pPr marL="2286000" marR="0" lvl="4" indent="-304800" algn="r" rtl="1">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5pPr>
            <a:lvl6pPr marL="2743200" marR="0" lvl="5" indent="-304800" algn="r" rtl="1">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6pPr>
            <a:lvl7pPr marL="3200400" marR="0" lvl="6" indent="-304800" algn="r" rtl="1">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7pPr>
            <a:lvl8pPr marL="3657600" marR="0" lvl="7" indent="-304800" algn="r" rtl="1">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8pPr>
            <a:lvl9pPr marL="4114800" marR="0" lvl="8" indent="-304800" algn="r" rtl="1">
              <a:lnSpc>
                <a:spcPct val="120000"/>
              </a:lnSpc>
              <a:spcBef>
                <a:spcPts val="500"/>
              </a:spcBef>
              <a:spcAft>
                <a:spcPts val="0"/>
              </a:spcAft>
              <a:buClr>
                <a:schemeClr val="accent1"/>
              </a:buClr>
              <a:buSzPts val="1200"/>
              <a:buFont typeface="Arial"/>
              <a:buChar char="•"/>
              <a:defRPr sz="1200" b="0" i="0" u="none" strike="noStrike" cap="none">
                <a:solidFill>
                  <a:schemeClr val="dk1"/>
                </a:solidFill>
                <a:latin typeface="Gill Sans"/>
                <a:ea typeface="Gill Sans"/>
                <a:cs typeface="Gill Sans"/>
                <a:sym typeface="Gill Sans"/>
              </a:defRPr>
            </a:lvl9pPr>
          </a:lstStyle>
          <a:p>
            <a:endParaRPr/>
          </a:p>
        </p:txBody>
      </p:sp>
      <p:sp>
        <p:nvSpPr>
          <p:cNvPr id="10" name="Google Shape;10;p9"/>
          <p:cNvSpPr txBox="1">
            <a:spLocks noGrp="1"/>
          </p:cNvSpPr>
          <p:nvPr>
            <p:ph type="dt" idx="10"/>
          </p:nvPr>
        </p:nvSpPr>
        <p:spPr>
          <a:xfrm>
            <a:off x="7554138" y="330370"/>
            <a:ext cx="3500715" cy="30920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1" name="Google Shape;11;p9"/>
          <p:cNvSpPr txBox="1">
            <a:spLocks noGrp="1"/>
          </p:cNvSpPr>
          <p:nvPr>
            <p:ph type="ftr" idx="11"/>
          </p:nvPr>
        </p:nvSpPr>
        <p:spPr>
          <a:xfrm>
            <a:off x="1451579" y="329307"/>
            <a:ext cx="5938836" cy="3092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9"/>
          <p:cNvSpPr txBox="1">
            <a:spLocks noGrp="1"/>
          </p:cNvSpPr>
          <p:nvPr>
            <p:ph type="sldNum" idx="12"/>
          </p:nvPr>
        </p:nvSpPr>
        <p:spPr>
          <a:xfrm>
            <a:off x="480060" y="798973"/>
            <a:ext cx="811019" cy="503578"/>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2800" b="0" i="0" u="none" strike="noStrike" cap="none">
                <a:solidFill>
                  <a:schemeClr val="accent1"/>
                </a:solidFill>
                <a:latin typeface="Gill Sans"/>
                <a:ea typeface="Gill Sans"/>
                <a:cs typeface="Gill Sans"/>
                <a:sym typeface="Gill Sans"/>
              </a:defRPr>
            </a:lvl1pPr>
            <a:lvl2pPr marL="0" marR="0" lvl="1" indent="0" algn="r" rtl="0">
              <a:spcBef>
                <a:spcPts val="0"/>
              </a:spcBef>
              <a:buNone/>
              <a:defRPr sz="2800" b="0" i="0" u="none" strike="noStrike" cap="none">
                <a:solidFill>
                  <a:schemeClr val="accent1"/>
                </a:solidFill>
                <a:latin typeface="Gill Sans"/>
                <a:ea typeface="Gill Sans"/>
                <a:cs typeface="Gill Sans"/>
                <a:sym typeface="Gill Sans"/>
              </a:defRPr>
            </a:lvl2pPr>
            <a:lvl3pPr marL="0" marR="0" lvl="2" indent="0" algn="r" rtl="0">
              <a:spcBef>
                <a:spcPts val="0"/>
              </a:spcBef>
              <a:buNone/>
              <a:defRPr sz="2800" b="0" i="0" u="none" strike="noStrike" cap="none">
                <a:solidFill>
                  <a:schemeClr val="accent1"/>
                </a:solidFill>
                <a:latin typeface="Gill Sans"/>
                <a:ea typeface="Gill Sans"/>
                <a:cs typeface="Gill Sans"/>
                <a:sym typeface="Gill Sans"/>
              </a:defRPr>
            </a:lvl3pPr>
            <a:lvl4pPr marL="0" marR="0" lvl="3" indent="0" algn="r" rtl="0">
              <a:spcBef>
                <a:spcPts val="0"/>
              </a:spcBef>
              <a:buNone/>
              <a:defRPr sz="2800" b="0" i="0" u="none" strike="noStrike" cap="none">
                <a:solidFill>
                  <a:schemeClr val="accent1"/>
                </a:solidFill>
                <a:latin typeface="Gill Sans"/>
                <a:ea typeface="Gill Sans"/>
                <a:cs typeface="Gill Sans"/>
                <a:sym typeface="Gill Sans"/>
              </a:defRPr>
            </a:lvl4pPr>
            <a:lvl5pPr marL="0" marR="0" lvl="4" indent="0" algn="r" rtl="0">
              <a:spcBef>
                <a:spcPts val="0"/>
              </a:spcBef>
              <a:buNone/>
              <a:defRPr sz="2800" b="0" i="0" u="none" strike="noStrike" cap="none">
                <a:solidFill>
                  <a:schemeClr val="accent1"/>
                </a:solidFill>
                <a:latin typeface="Gill Sans"/>
                <a:ea typeface="Gill Sans"/>
                <a:cs typeface="Gill Sans"/>
                <a:sym typeface="Gill Sans"/>
              </a:defRPr>
            </a:lvl5pPr>
            <a:lvl6pPr marL="0" marR="0" lvl="5" indent="0" algn="r" rtl="0">
              <a:spcBef>
                <a:spcPts val="0"/>
              </a:spcBef>
              <a:buNone/>
              <a:defRPr sz="2800" b="0" i="0" u="none" strike="noStrike" cap="none">
                <a:solidFill>
                  <a:schemeClr val="accent1"/>
                </a:solidFill>
                <a:latin typeface="Gill Sans"/>
                <a:ea typeface="Gill Sans"/>
                <a:cs typeface="Gill Sans"/>
                <a:sym typeface="Gill Sans"/>
              </a:defRPr>
            </a:lvl6pPr>
            <a:lvl7pPr marL="0" marR="0" lvl="6" indent="0" algn="r" rtl="0">
              <a:spcBef>
                <a:spcPts val="0"/>
              </a:spcBef>
              <a:buNone/>
              <a:defRPr sz="2800" b="0" i="0" u="none" strike="noStrike" cap="none">
                <a:solidFill>
                  <a:schemeClr val="accent1"/>
                </a:solidFill>
                <a:latin typeface="Gill Sans"/>
                <a:ea typeface="Gill Sans"/>
                <a:cs typeface="Gill Sans"/>
                <a:sym typeface="Gill Sans"/>
              </a:defRPr>
            </a:lvl7pPr>
            <a:lvl8pPr marL="0" marR="0" lvl="7" indent="0" algn="r" rtl="0">
              <a:spcBef>
                <a:spcPts val="0"/>
              </a:spcBef>
              <a:buNone/>
              <a:defRPr sz="2800" b="0" i="0" u="none" strike="noStrike" cap="none">
                <a:solidFill>
                  <a:schemeClr val="accent1"/>
                </a:solidFill>
                <a:latin typeface="Gill Sans"/>
                <a:ea typeface="Gill Sans"/>
                <a:cs typeface="Gill Sans"/>
                <a:sym typeface="Gill Sans"/>
              </a:defRPr>
            </a:lvl8pPr>
            <a:lvl9pPr marL="0" marR="0" lvl="8" indent="0" algn="r" rtl="0">
              <a:spcBef>
                <a:spcPts val="0"/>
              </a:spcBef>
              <a:buNone/>
              <a:defRPr sz="2800" b="0" i="0" u="none" strike="noStrike" cap="none">
                <a:solidFill>
                  <a:schemeClr val="accen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iw-IL"/>
              <a:t>‹#›</a:t>
            </a:fld>
            <a:endParaRPr/>
          </a:p>
        </p:txBody>
      </p:sp>
      <p:cxnSp>
        <p:nvCxnSpPr>
          <p:cNvPr id="13" name="Google Shape;13;p9"/>
          <p:cNvCxnSpPr/>
          <p:nvPr/>
        </p:nvCxnSpPr>
        <p:spPr>
          <a:xfrm>
            <a:off x="0" y="6128413"/>
            <a:ext cx="12192000" cy="0"/>
          </a:xfrm>
          <a:prstGeom prst="straightConnector1">
            <a:avLst/>
          </a:prstGeom>
          <a:noFill/>
          <a:ln w="12700" cap="flat" cmpd="sng">
            <a:solidFill>
              <a:srgbClr val="000001">
                <a:alpha val="20000"/>
              </a:srgbClr>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98474" y="928468"/>
            <a:ext cx="11422966" cy="2415261"/>
          </a:xfrm>
          <a:prstGeom prst="rect">
            <a:avLst/>
          </a:prstGeom>
          <a:noFill/>
          <a:ln>
            <a:noFill/>
          </a:ln>
        </p:spPr>
        <p:txBody>
          <a:bodyPr spcFirstLastPara="1" wrap="square" lIns="91425" tIns="45700" rIns="91425" bIns="0" anchor="b" anchorCtr="0">
            <a:normAutofit/>
          </a:bodyPr>
          <a:lstStyle/>
          <a:p>
            <a:pPr marL="0" lvl="0" indent="0" algn="ctr" rtl="1">
              <a:lnSpc>
                <a:spcPct val="90000"/>
              </a:lnSpc>
              <a:spcBef>
                <a:spcPts val="0"/>
              </a:spcBef>
              <a:spcAft>
                <a:spcPts val="0"/>
              </a:spcAft>
              <a:buClr>
                <a:schemeClr val="dk1"/>
              </a:buClr>
              <a:buSzPct val="100000"/>
              <a:buFont typeface="Gill Sans"/>
              <a:buNone/>
            </a:pPr>
            <a:r>
              <a:rPr lang="iw-IL" sz="5700" dirty="0"/>
              <a:t>מסמך סיכום תוצאות הבדיקות </a:t>
            </a:r>
            <a:r>
              <a:rPr lang="en-US" sz="5700" dirty="0"/>
              <a:t>  </a:t>
            </a:r>
            <a:r>
              <a:rPr lang="iw-IL" sz="8000" dirty="0"/>
              <a:t>STR</a:t>
            </a:r>
            <a:r>
              <a:rPr lang="iw-IL" sz="5700" dirty="0"/>
              <a:t>  לפרויקט ניהול מחסן (207)</a:t>
            </a:r>
            <a:endParaRPr dirty="0"/>
          </a:p>
        </p:txBody>
      </p:sp>
      <p:sp>
        <p:nvSpPr>
          <p:cNvPr id="101" name="Google Shape;101;p1"/>
          <p:cNvSpPr txBox="1">
            <a:spLocks noGrp="1"/>
          </p:cNvSpPr>
          <p:nvPr>
            <p:ph type="subTitle" idx="1"/>
          </p:nvPr>
        </p:nvSpPr>
        <p:spPr>
          <a:xfrm>
            <a:off x="1524000" y="3632518"/>
            <a:ext cx="9144000" cy="1655762"/>
          </a:xfrm>
          <a:prstGeom prst="rect">
            <a:avLst/>
          </a:prstGeom>
          <a:noFill/>
          <a:ln>
            <a:noFill/>
          </a:ln>
        </p:spPr>
        <p:txBody>
          <a:bodyPr spcFirstLastPara="1" wrap="square" lIns="91425" tIns="91425" rIns="91425" bIns="91425" anchor="t" anchorCtr="0">
            <a:normAutofit/>
          </a:bodyPr>
          <a:lstStyle/>
          <a:p>
            <a:pPr marL="0" lvl="0" indent="0" algn="l" rtl="1">
              <a:lnSpc>
                <a:spcPct val="120000"/>
              </a:lnSpc>
              <a:spcBef>
                <a:spcPts val="0"/>
              </a:spcBef>
              <a:spcAft>
                <a:spcPts val="0"/>
              </a:spcAft>
              <a:buSzPts val="1800"/>
              <a:buNone/>
            </a:pPr>
            <a:r>
              <a:rPr lang="iw-IL"/>
              <a:t>תאריך הגשה 22.05.22</a:t>
            </a:r>
            <a:endParaRPr/>
          </a:p>
        </p:txBody>
      </p:sp>
      <p:graphicFrame>
        <p:nvGraphicFramePr>
          <p:cNvPr id="102" name="Google Shape;102;p1"/>
          <p:cNvGraphicFramePr/>
          <p:nvPr/>
        </p:nvGraphicFramePr>
        <p:xfrm>
          <a:off x="2032000" y="4226560"/>
          <a:ext cx="8128000" cy="2428200"/>
        </p:xfrm>
        <a:graphic>
          <a:graphicData uri="http://schemas.openxmlformats.org/drawingml/2006/table">
            <a:tbl>
              <a:tblPr firstRow="1" bandRow="1">
                <a:noFill/>
                <a:tableStyleId>{F3727620-3F4A-49DB-8D4C-D48466D442AC}</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607050">
                <a:tc>
                  <a:txBody>
                    <a:bodyPr/>
                    <a:lstStyle/>
                    <a:p>
                      <a:pPr marL="0" marR="0" lvl="0" indent="0" algn="r" rtl="1">
                        <a:spcBef>
                          <a:spcPts val="0"/>
                        </a:spcBef>
                        <a:spcAft>
                          <a:spcPts val="0"/>
                        </a:spcAft>
                        <a:buNone/>
                      </a:pPr>
                      <a:r>
                        <a:rPr lang="iw-IL" sz="1800" u="none" strike="noStrike" cap="none"/>
                        <a:t>פרויקט</a:t>
                      </a:r>
                      <a:endParaRPr/>
                    </a:p>
                  </a:txBody>
                  <a:tcPr marL="91450" marR="91450" marT="45725" marB="45725"/>
                </a:tc>
                <a:tc>
                  <a:txBody>
                    <a:bodyPr/>
                    <a:lstStyle/>
                    <a:p>
                      <a:pPr marL="0" marR="0" lvl="0" indent="0" algn="r" rtl="1">
                        <a:spcBef>
                          <a:spcPts val="0"/>
                        </a:spcBef>
                        <a:spcAft>
                          <a:spcPts val="0"/>
                        </a:spcAft>
                        <a:buNone/>
                      </a:pPr>
                      <a:r>
                        <a:rPr lang="iw-IL" sz="1800" u="none" strike="noStrike" cap="none"/>
                        <a:t>מחסן</a:t>
                      </a:r>
                      <a:endParaRPr/>
                    </a:p>
                  </a:txBody>
                  <a:tcPr marL="91450" marR="91450" marT="45725" marB="45725"/>
                </a:tc>
                <a:extLst>
                  <a:ext uri="{0D108BD9-81ED-4DB2-BD59-A6C34878D82A}">
                    <a16:rowId xmlns:a16="http://schemas.microsoft.com/office/drawing/2014/main" val="10000"/>
                  </a:ext>
                </a:extLst>
              </a:tr>
              <a:tr h="607050">
                <a:tc>
                  <a:txBody>
                    <a:bodyPr/>
                    <a:lstStyle/>
                    <a:p>
                      <a:pPr marL="0" marR="0" lvl="0" indent="0" algn="r" rtl="1">
                        <a:spcBef>
                          <a:spcPts val="0"/>
                        </a:spcBef>
                        <a:spcAft>
                          <a:spcPts val="0"/>
                        </a:spcAft>
                        <a:buNone/>
                      </a:pPr>
                      <a:r>
                        <a:rPr lang="iw-IL" sz="1800" u="none" strike="noStrike" cap="none"/>
                        <a:t>נכתב ע"י</a:t>
                      </a:r>
                      <a:endParaRPr/>
                    </a:p>
                  </a:txBody>
                  <a:tcPr marL="91450" marR="91450" marT="45725" marB="45725"/>
                </a:tc>
                <a:tc>
                  <a:txBody>
                    <a:bodyPr/>
                    <a:lstStyle/>
                    <a:p>
                      <a:pPr marL="0" marR="0" lvl="0" indent="0" algn="r" rtl="1">
                        <a:spcBef>
                          <a:spcPts val="0"/>
                        </a:spcBef>
                        <a:spcAft>
                          <a:spcPts val="0"/>
                        </a:spcAft>
                        <a:buNone/>
                      </a:pPr>
                      <a:r>
                        <a:rPr lang="iw-IL" sz="1800" u="none" strike="noStrike" cap="none"/>
                        <a:t>עידו, שלמה, מאור, ליאור</a:t>
                      </a:r>
                      <a:endParaRPr/>
                    </a:p>
                  </a:txBody>
                  <a:tcPr marL="91450" marR="91450" marT="45725" marB="45725"/>
                </a:tc>
                <a:extLst>
                  <a:ext uri="{0D108BD9-81ED-4DB2-BD59-A6C34878D82A}">
                    <a16:rowId xmlns:a16="http://schemas.microsoft.com/office/drawing/2014/main" val="10001"/>
                  </a:ext>
                </a:extLst>
              </a:tr>
              <a:tr h="607050">
                <a:tc>
                  <a:txBody>
                    <a:bodyPr/>
                    <a:lstStyle/>
                    <a:p>
                      <a:pPr marL="0" marR="0" lvl="0" indent="0" algn="r" rtl="1">
                        <a:spcBef>
                          <a:spcPts val="0"/>
                        </a:spcBef>
                        <a:spcAft>
                          <a:spcPts val="0"/>
                        </a:spcAft>
                        <a:buNone/>
                      </a:pPr>
                      <a:r>
                        <a:rPr lang="iw-IL" sz="1800" u="none" strike="noStrike" cap="none"/>
                        <a:t>תאריך עריכה אחרון</a:t>
                      </a:r>
                      <a:endParaRPr/>
                    </a:p>
                  </a:txBody>
                  <a:tcPr marL="91450" marR="91450" marT="45725" marB="45725"/>
                </a:tc>
                <a:tc>
                  <a:txBody>
                    <a:bodyPr/>
                    <a:lstStyle/>
                    <a:p>
                      <a:pPr marL="0" marR="0" lvl="0" indent="0" algn="r" rtl="1">
                        <a:spcBef>
                          <a:spcPts val="0"/>
                        </a:spcBef>
                        <a:spcAft>
                          <a:spcPts val="0"/>
                        </a:spcAft>
                        <a:buNone/>
                      </a:pPr>
                      <a:r>
                        <a:rPr lang="iw-IL" sz="1800" u="none" strike="noStrike" cap="none"/>
                        <a:t>15.5.2022</a:t>
                      </a:r>
                      <a:endParaRPr/>
                    </a:p>
                  </a:txBody>
                  <a:tcPr marL="91450" marR="91450" marT="45725" marB="45725"/>
                </a:tc>
                <a:extLst>
                  <a:ext uri="{0D108BD9-81ED-4DB2-BD59-A6C34878D82A}">
                    <a16:rowId xmlns:a16="http://schemas.microsoft.com/office/drawing/2014/main" val="10002"/>
                  </a:ext>
                </a:extLst>
              </a:tr>
              <a:tr h="607050">
                <a:tc>
                  <a:txBody>
                    <a:bodyPr/>
                    <a:lstStyle/>
                    <a:p>
                      <a:pPr marL="0" marR="0" lvl="0" indent="0" algn="r" rtl="1">
                        <a:spcBef>
                          <a:spcPts val="0"/>
                        </a:spcBef>
                        <a:spcAft>
                          <a:spcPts val="0"/>
                        </a:spcAft>
                        <a:buNone/>
                      </a:pPr>
                      <a:r>
                        <a:rPr lang="iw-IL" sz="1800" u="none" strike="noStrike" cap="none"/>
                        <a:t>מוגש ע"י </a:t>
                      </a:r>
                      <a:endParaRPr/>
                    </a:p>
                  </a:txBody>
                  <a:tcPr marL="91450" marR="91450" marT="45725" marB="45725"/>
                </a:tc>
                <a:tc>
                  <a:txBody>
                    <a:bodyPr/>
                    <a:lstStyle/>
                    <a:p>
                      <a:pPr marL="0" marR="0" lvl="0" indent="0" algn="r" rtl="1">
                        <a:spcBef>
                          <a:spcPts val="0"/>
                        </a:spcBef>
                        <a:spcAft>
                          <a:spcPts val="0"/>
                        </a:spcAft>
                        <a:buNone/>
                      </a:pPr>
                      <a:r>
                        <a:rPr lang="iw-IL" sz="1800" u="none" strike="noStrike" cap="none"/>
                        <a:t>צוות קורס 207</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711419" y="4019"/>
            <a:ext cx="9603275" cy="1049235"/>
          </a:xfrm>
          <a:prstGeom prst="rect">
            <a:avLst/>
          </a:prstGeom>
          <a:noFill/>
          <a:ln>
            <a:noFill/>
          </a:ln>
        </p:spPr>
        <p:txBody>
          <a:bodyPr spcFirstLastPara="1" wrap="square" lIns="91425" tIns="45700" rIns="91425" bIns="45700" anchor="t" anchorCtr="0">
            <a:normAutofit/>
          </a:bodyPr>
          <a:lstStyle/>
          <a:p>
            <a:pPr marL="0" lvl="0" indent="0" algn="r" rtl="1">
              <a:lnSpc>
                <a:spcPct val="90000"/>
              </a:lnSpc>
              <a:spcBef>
                <a:spcPts val="0"/>
              </a:spcBef>
              <a:spcAft>
                <a:spcPts val="0"/>
              </a:spcAft>
              <a:buClr>
                <a:schemeClr val="dk1"/>
              </a:buClr>
              <a:buSzPts val="3200"/>
              <a:buFont typeface="Gill Sans"/>
              <a:buNone/>
            </a:pPr>
            <a:r>
              <a:rPr lang="iw-IL"/>
              <a:t>תוכן הענינים</a:t>
            </a:r>
            <a:endParaRPr/>
          </a:p>
        </p:txBody>
      </p:sp>
      <p:sp>
        <p:nvSpPr>
          <p:cNvPr id="108" name="Google Shape;108;p2"/>
          <p:cNvSpPr txBox="1">
            <a:spLocks noGrp="1"/>
          </p:cNvSpPr>
          <p:nvPr>
            <p:ph type="body" idx="1"/>
          </p:nvPr>
        </p:nvSpPr>
        <p:spPr>
          <a:xfrm>
            <a:off x="1676400" y="528636"/>
            <a:ext cx="10515600" cy="4351338"/>
          </a:xfrm>
          <a:prstGeom prst="rect">
            <a:avLst/>
          </a:prstGeom>
          <a:noFill/>
          <a:ln>
            <a:noFill/>
          </a:ln>
        </p:spPr>
        <p:txBody>
          <a:bodyPr spcFirstLastPara="1" wrap="square" lIns="91425" tIns="45700" rIns="91425" bIns="45700" anchor="t" anchorCtr="0">
            <a:noAutofit/>
          </a:bodyPr>
          <a:lstStyle/>
          <a:p>
            <a:pPr marL="228600" lvl="0" indent="-228600" algn="r" rtl="1">
              <a:lnSpc>
                <a:spcPct val="120000"/>
              </a:lnSpc>
              <a:spcBef>
                <a:spcPts val="0"/>
              </a:spcBef>
              <a:spcAft>
                <a:spcPts val="0"/>
              </a:spcAft>
              <a:buSzPts val="1400"/>
              <a:buChar char="•"/>
            </a:pPr>
            <a:r>
              <a:rPr lang="iw-IL" sz="1400"/>
              <a:t>1.כללי</a:t>
            </a:r>
            <a:endParaRPr/>
          </a:p>
          <a:p>
            <a:pPr marL="228600" lvl="0" indent="-228600" algn="r" rtl="1">
              <a:lnSpc>
                <a:spcPct val="120000"/>
              </a:lnSpc>
              <a:spcBef>
                <a:spcPts val="1000"/>
              </a:spcBef>
              <a:spcAft>
                <a:spcPts val="0"/>
              </a:spcAft>
              <a:buSzPts val="1400"/>
              <a:buChar char="•"/>
            </a:pPr>
            <a:r>
              <a:rPr lang="iw-IL" sz="1400"/>
              <a:t>1.1       תיאור המערכת</a:t>
            </a:r>
            <a:endParaRPr/>
          </a:p>
          <a:p>
            <a:pPr marL="228600" lvl="0" indent="-228600" algn="r" rtl="1">
              <a:lnSpc>
                <a:spcPct val="120000"/>
              </a:lnSpc>
              <a:spcBef>
                <a:spcPts val="1000"/>
              </a:spcBef>
              <a:spcAft>
                <a:spcPts val="0"/>
              </a:spcAft>
              <a:buSzPts val="1400"/>
              <a:buChar char="•"/>
            </a:pPr>
            <a:r>
              <a:rPr lang="iw-IL" sz="1400"/>
              <a:t>1.2       מסמך תוצאות הבדיקות ויעדיו </a:t>
            </a:r>
            <a:endParaRPr/>
          </a:p>
          <a:p>
            <a:pPr marL="228600" lvl="0" indent="-228600" algn="r" rtl="1">
              <a:lnSpc>
                <a:spcPct val="120000"/>
              </a:lnSpc>
              <a:spcBef>
                <a:spcPts val="1000"/>
              </a:spcBef>
              <a:spcAft>
                <a:spcPts val="0"/>
              </a:spcAft>
              <a:buSzPts val="1400"/>
              <a:buChar char="•"/>
            </a:pPr>
            <a:r>
              <a:rPr lang="iw-IL" sz="1400"/>
              <a:t>1.3       מונחים ומושגים</a:t>
            </a:r>
            <a:endParaRPr/>
          </a:p>
          <a:p>
            <a:pPr marL="0" lvl="0" indent="0" algn="r" rtl="1">
              <a:lnSpc>
                <a:spcPct val="120000"/>
              </a:lnSpc>
              <a:spcBef>
                <a:spcPts val="1000"/>
              </a:spcBef>
              <a:spcAft>
                <a:spcPts val="0"/>
              </a:spcAft>
              <a:buSzPts val="1400"/>
              <a:buNone/>
            </a:pPr>
            <a:r>
              <a:rPr lang="iw-IL" sz="1400"/>
              <a:t>2.תהליך הבדיקות</a:t>
            </a:r>
            <a:endParaRPr/>
          </a:p>
          <a:p>
            <a:pPr marL="0" lvl="0" indent="0" algn="r" rtl="1">
              <a:lnSpc>
                <a:spcPct val="120000"/>
              </a:lnSpc>
              <a:spcBef>
                <a:spcPts val="1000"/>
              </a:spcBef>
              <a:spcAft>
                <a:spcPts val="0"/>
              </a:spcAft>
              <a:buSzPts val="1400"/>
              <a:buNone/>
            </a:pPr>
            <a:r>
              <a:rPr lang="iw-IL" sz="1400"/>
              <a:t>2.1         תיאור ביצוע הבדיקות</a:t>
            </a:r>
            <a:endParaRPr/>
          </a:p>
          <a:p>
            <a:pPr marL="0" lvl="0" indent="0" algn="r" rtl="1">
              <a:lnSpc>
                <a:spcPct val="120000"/>
              </a:lnSpc>
              <a:spcBef>
                <a:spcPts val="1000"/>
              </a:spcBef>
              <a:spcAft>
                <a:spcPts val="0"/>
              </a:spcAft>
              <a:buSzPts val="1400"/>
              <a:buNone/>
            </a:pPr>
            <a:r>
              <a:rPr lang="iw-IL" sz="1400"/>
              <a:t>2.2         סיכום ביצוע הבדיקות</a:t>
            </a:r>
            <a:endParaRPr/>
          </a:p>
          <a:p>
            <a:pPr marL="0" lvl="0" indent="0" algn="r" rtl="1">
              <a:lnSpc>
                <a:spcPct val="120000"/>
              </a:lnSpc>
              <a:spcBef>
                <a:spcPts val="1000"/>
              </a:spcBef>
              <a:spcAft>
                <a:spcPts val="0"/>
              </a:spcAft>
              <a:buSzPts val="1400"/>
              <a:buNone/>
            </a:pPr>
            <a:r>
              <a:rPr lang="iw-IL" sz="1400"/>
              <a:t>2.3         בעיות במהלך ביצוע הבדיקות</a:t>
            </a:r>
            <a:endParaRPr/>
          </a:p>
          <a:p>
            <a:pPr marL="0" lvl="0" indent="0" algn="r" rtl="1">
              <a:lnSpc>
                <a:spcPct val="120000"/>
              </a:lnSpc>
              <a:spcBef>
                <a:spcPts val="1000"/>
              </a:spcBef>
              <a:spcAft>
                <a:spcPts val="0"/>
              </a:spcAft>
              <a:buSzPts val="1400"/>
              <a:buNone/>
            </a:pPr>
            <a:r>
              <a:rPr lang="iw-IL" sz="1400"/>
              <a:t>3. תוצאות הבדיקות  -  הצגת באגים</a:t>
            </a:r>
            <a:endParaRPr/>
          </a:p>
          <a:p>
            <a:pPr marL="0" lvl="0" indent="0" algn="r" rtl="1">
              <a:lnSpc>
                <a:spcPct val="120000"/>
              </a:lnSpc>
              <a:spcBef>
                <a:spcPts val="1000"/>
              </a:spcBef>
              <a:spcAft>
                <a:spcPts val="0"/>
              </a:spcAft>
              <a:buSzPts val="1400"/>
              <a:buNone/>
            </a:pPr>
            <a:r>
              <a:rPr lang="iw-IL" sz="1400"/>
              <a:t>3.1         סיכום באגים פתוחים בסיום התהליך</a:t>
            </a:r>
            <a:endParaRPr/>
          </a:p>
          <a:p>
            <a:pPr marL="0" lvl="0" indent="0" algn="r" rtl="1">
              <a:lnSpc>
                <a:spcPct val="120000"/>
              </a:lnSpc>
              <a:spcBef>
                <a:spcPts val="1000"/>
              </a:spcBef>
              <a:spcAft>
                <a:spcPts val="0"/>
              </a:spcAft>
              <a:buSzPts val="1400"/>
              <a:buNone/>
            </a:pPr>
            <a:r>
              <a:rPr lang="iw-IL" sz="1400"/>
              <a:t>4. מסקנות והמלצות הצוות</a:t>
            </a:r>
            <a:endParaRPr/>
          </a:p>
          <a:p>
            <a:pPr marL="0" lvl="0" indent="0" algn="r" rtl="1">
              <a:lnSpc>
                <a:spcPct val="120000"/>
              </a:lnSpc>
              <a:spcBef>
                <a:spcPts val="1000"/>
              </a:spcBef>
              <a:spcAft>
                <a:spcPts val="0"/>
              </a:spcAft>
              <a:buSzPts val="1400"/>
              <a:buNone/>
            </a:pPr>
            <a:endParaRPr sz="1400"/>
          </a:p>
          <a:p>
            <a:pPr marL="0" lvl="0" indent="0" algn="r" rtl="1">
              <a:lnSpc>
                <a:spcPct val="120000"/>
              </a:lnSpc>
              <a:spcBef>
                <a:spcPts val="1000"/>
              </a:spcBef>
              <a:spcAft>
                <a:spcPts val="0"/>
              </a:spcAft>
              <a:buSzPts val="1400"/>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p:nvPr/>
        </p:nvSpPr>
        <p:spPr>
          <a:xfrm>
            <a:off x="6197943" y="-92468"/>
            <a:ext cx="6096000" cy="787908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iw-IL" sz="2000" b="1" i="0" u="none" strike="noStrike" cap="none">
                <a:solidFill>
                  <a:schemeClr val="dk1"/>
                </a:solidFill>
                <a:latin typeface="Gill Sans"/>
                <a:ea typeface="Gill Sans"/>
                <a:cs typeface="Gill Sans"/>
                <a:sym typeface="Gill Sans"/>
              </a:rPr>
              <a:t>1 .תיאור כללי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מערכת זו מיועדת לניהול מחסן ומכירות של חברה המספקת ציוד לעבודות יד, שיפוצים ובנייה. המערכת באה להחליף מערכת קיימת שכבר איננה מתאימה לצורכי החברה (המערכת הישנה כללה רק מאגר פריטים ומאגר לקוחות שעודכנו ידנית, מאגרים אלו הועברו למערכת החדשה בתהליך של הסבת נתונים). המערכת נתמכת גם באתר אינטרנט ייעודי שאליו ניתן להתחבר מחוץ לחברה, אתר זה מיועד לעבודה על דפדפן כרום ופיירפוקס אך אינו נתמך באקספלורר. . מודול לקוחות קבועים נתמך במקביל גם באפליקציה למכשירים עם מערכת הפעלה אנדרואיד.</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  השירות מיועד ללקוחות קבועים בלבד אשר יכולים לצפות לאחר הזדהות של מס' לקוח + קוד סודי במידע הבא בלבד הנוגע להזמנות שלהם:</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 1 .תאריכי הזמנה לרבעון האחרון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2.תאריכי משלוח עתידיים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3 .צפייה ישירה בכלל החשבוניות שהופקו בשנה הנוכחית.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תיעוד הבדיקות נעשה ע"י מערכת אמ.טי.אם.</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המערכת מורכבת ממספר נושאים מרכזיים: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1.  קליטת הזמנות של לקוחות רגילים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2.טיפול בלקוחות קבועים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[3 [ביצוע תשלומים על הזמנות רגילות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4.ניהול משלוחים של לקוחות קבועים.</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5 תהליך באטש  לביצוע הזמנות ללקוחות קבועים.</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6.תהליך באטש  לביצוע הזמנה למלאי  </a:t>
            </a:r>
            <a:endParaRPr sz="1800" b="0" i="0" u="none" strike="noStrike" cap="none">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7. תהליך באטש לביצוע להזמנות שלא מומשו</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8.רישום אספקה למלאי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 9.טיפול בטבלאות המערכת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10. שאילתות</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p:nvPr/>
        </p:nvSpPr>
        <p:spPr>
          <a:xfrm>
            <a:off x="5984240" y="0"/>
            <a:ext cx="6096000" cy="766363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iw-IL" sz="2400" b="1" i="0" u="sng" strike="noStrike" cap="none">
                <a:solidFill>
                  <a:schemeClr val="dk1"/>
                </a:solidFill>
                <a:latin typeface="Gill Sans"/>
                <a:ea typeface="Gill Sans"/>
                <a:cs typeface="Gill Sans"/>
                <a:sym typeface="Gill Sans"/>
              </a:rPr>
              <a:t>1.2</a:t>
            </a:r>
            <a:endParaRPr/>
          </a:p>
          <a:p>
            <a:pPr marL="0" marR="0" lvl="0" indent="0" algn="r" rtl="0">
              <a:spcBef>
                <a:spcPts val="0"/>
              </a:spcBef>
              <a:spcAft>
                <a:spcPts val="0"/>
              </a:spcAft>
              <a:buNone/>
            </a:pPr>
            <a:r>
              <a:rPr lang="iw-IL" sz="2400" b="1" i="0" u="sng" strike="noStrike" cap="none">
                <a:solidFill>
                  <a:schemeClr val="dk1"/>
                </a:solidFill>
                <a:latin typeface="Gill Sans"/>
                <a:ea typeface="Gill Sans"/>
                <a:cs typeface="Gill Sans"/>
                <a:sym typeface="Gill Sans"/>
              </a:rPr>
              <a:t>מסמך תוצאות הבדיקות ויעדיו</a:t>
            </a:r>
            <a:endParaRPr sz="2400" b="1" i="0" u="sng" strike="noStrike" cap="none">
              <a:solidFill>
                <a:schemeClr val="dk1"/>
              </a:solidFill>
              <a:latin typeface="Gill Sans"/>
              <a:ea typeface="Gill Sans"/>
              <a:cs typeface="Gill Sans"/>
              <a:sym typeface="Gill Sans"/>
            </a:endParaRPr>
          </a:p>
          <a:p>
            <a:pPr marL="0" marR="0" lvl="0" indent="0" algn="r" rtl="0">
              <a:spcBef>
                <a:spcPts val="0"/>
              </a:spcBef>
              <a:spcAft>
                <a:spcPts val="0"/>
              </a:spcAft>
              <a:buNone/>
            </a:pPr>
            <a:endParaRPr sz="1600" b="1" i="0" u="sng" strike="noStrike" cap="none">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600" b="1" i="0" u="sng" strike="noStrike" cap="none">
                <a:solidFill>
                  <a:schemeClr val="dk1"/>
                </a:solidFill>
                <a:latin typeface="Gill Sans"/>
                <a:ea typeface="Gill Sans"/>
                <a:cs typeface="Gill Sans"/>
                <a:sym typeface="Gill Sans"/>
              </a:rPr>
              <a:t>SOFRWARE  TEST  RESULT</a:t>
            </a:r>
            <a:endParaRPr sz="1600" b="1" i="0" u="sng" strike="noStrike" cap="none">
              <a:solidFill>
                <a:schemeClr val="dk1"/>
              </a:solidFill>
              <a:latin typeface="Gill Sans"/>
              <a:ea typeface="Gill Sans"/>
              <a:cs typeface="Gill Sans"/>
              <a:sym typeface="Gill Sans"/>
            </a:endParaRPr>
          </a:p>
          <a:p>
            <a:pPr marL="0" marR="0" lvl="0" indent="0" algn="r" rtl="0">
              <a:spcBef>
                <a:spcPts val="0"/>
              </a:spcBef>
              <a:spcAft>
                <a:spcPts val="0"/>
              </a:spcAft>
              <a:buNone/>
            </a:pPr>
            <a:endParaRPr sz="1800" b="0" i="0" u="none" strike="noStrike" cap="none">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 מטרת המסמך היא להציג את תוצאות הבדיקות.</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המסמך מסכם את תהליך הבדיקות, ומתאר את הכשלים שנמצאו.</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המסמך מכיל:</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1.הגדרות והסברים למושגים ומונחים.</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2.תיאור הבדיקות על מערכת המחסן בתוך מערכת האמ .טי .אם.</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3.פירוט הבאגים שנמצאו.</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4.מסקנות והמלצות הצוות.</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 </a:t>
            </a:r>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 </a:t>
            </a:r>
            <a:endParaRPr/>
          </a:p>
          <a:p>
            <a:pPr marL="0" marR="0" lvl="0" indent="0" algn="r" rtl="0">
              <a:spcBef>
                <a:spcPts val="0"/>
              </a:spcBef>
              <a:spcAft>
                <a:spcPts val="0"/>
              </a:spcAft>
              <a:buNone/>
            </a:pPr>
            <a:endParaRPr sz="1800" b="0" i="0" u="none" strike="noStrike" cap="none">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800" b="0" i="0" u="none" strike="noStrike" cap="none">
                <a:solidFill>
                  <a:schemeClr val="dk1"/>
                </a:solidFill>
                <a:latin typeface="Gill Sans"/>
                <a:ea typeface="Gill Sans"/>
                <a:cs typeface="Gill Sans"/>
                <a:sym typeface="Gill Sans"/>
              </a:rPr>
              <a:t> </a:t>
            </a:r>
            <a:endParaRPr sz="18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ctrTitle"/>
          </p:nvPr>
        </p:nvSpPr>
        <p:spPr>
          <a:xfrm>
            <a:off x="3342640" y="-1902103"/>
            <a:ext cx="9144000" cy="2387600"/>
          </a:xfrm>
          <a:prstGeom prst="rect">
            <a:avLst/>
          </a:prstGeom>
          <a:noFill/>
          <a:ln>
            <a:noFill/>
          </a:ln>
        </p:spPr>
        <p:txBody>
          <a:bodyPr spcFirstLastPara="1" wrap="square" lIns="91425" tIns="45700" rIns="91425" bIns="0" anchor="b" anchorCtr="0">
            <a:normAutofit/>
          </a:bodyPr>
          <a:lstStyle/>
          <a:p>
            <a:pPr marL="0" lvl="0" indent="0" algn="r" rtl="1">
              <a:lnSpc>
                <a:spcPct val="90000"/>
              </a:lnSpc>
              <a:spcBef>
                <a:spcPts val="0"/>
              </a:spcBef>
              <a:spcAft>
                <a:spcPts val="0"/>
              </a:spcAft>
              <a:buClr>
                <a:schemeClr val="dk1"/>
              </a:buClr>
              <a:buSzPts val="2400"/>
              <a:buFont typeface="Gill Sans"/>
              <a:buNone/>
            </a:pPr>
            <a:r>
              <a:rPr lang="iw-IL" sz="2400"/>
              <a:t>1.3  </a:t>
            </a:r>
            <a:r>
              <a:rPr lang="iw-IL" sz="2800" b="1" u="sng"/>
              <a:t>מונחי המערכת באנגלית והסברם בעברית</a:t>
            </a:r>
            <a:endParaRPr/>
          </a:p>
        </p:txBody>
      </p:sp>
      <p:sp>
        <p:nvSpPr>
          <p:cNvPr id="124" name="Google Shape;124;p5"/>
          <p:cNvSpPr txBox="1">
            <a:spLocks noGrp="1"/>
          </p:cNvSpPr>
          <p:nvPr>
            <p:ph type="subTitle" idx="1"/>
          </p:nvPr>
        </p:nvSpPr>
        <p:spPr>
          <a:xfrm>
            <a:off x="2407620" y="1214438"/>
            <a:ext cx="8637072" cy="977621"/>
          </a:xfrm>
          <a:prstGeom prst="rect">
            <a:avLst/>
          </a:prstGeom>
          <a:noFill/>
          <a:ln>
            <a:noFill/>
          </a:ln>
        </p:spPr>
        <p:txBody>
          <a:bodyPr spcFirstLastPara="1" wrap="square" lIns="91425" tIns="91425" rIns="91425" bIns="91425" anchor="t" anchorCtr="0">
            <a:normAutofit/>
          </a:bodyPr>
          <a:lstStyle/>
          <a:p>
            <a:pPr marL="0" lvl="0" indent="0" algn="l" rtl="1">
              <a:lnSpc>
                <a:spcPct val="120000"/>
              </a:lnSpc>
              <a:spcBef>
                <a:spcPts val="0"/>
              </a:spcBef>
              <a:spcAft>
                <a:spcPts val="0"/>
              </a:spcAft>
              <a:buSzPts val="1800"/>
              <a:buNone/>
            </a:pPr>
            <a:r>
              <a:rPr lang="iw-IL"/>
              <a:t> </a:t>
            </a:r>
            <a:endParaRPr/>
          </a:p>
        </p:txBody>
      </p:sp>
      <p:graphicFrame>
        <p:nvGraphicFramePr>
          <p:cNvPr id="125" name="Google Shape;125;p5"/>
          <p:cNvGraphicFramePr/>
          <p:nvPr/>
        </p:nvGraphicFramePr>
        <p:xfrm>
          <a:off x="-30822" y="647272"/>
          <a:ext cx="3000000" cy="3000000"/>
        </p:xfrm>
        <a:graphic>
          <a:graphicData uri="http://schemas.openxmlformats.org/drawingml/2006/table">
            <a:tbl>
              <a:tblPr firstRow="1" bandRow="1">
                <a:noFill/>
                <a:tableStyleId>{F3727620-3F4A-49DB-8D4C-D48466D442AC}</a:tableStyleId>
              </a:tblPr>
              <a:tblGrid>
                <a:gridCol w="5938125">
                  <a:extLst>
                    <a:ext uri="{9D8B030D-6E8A-4147-A177-3AD203B41FA5}">
                      <a16:colId xmlns:a16="http://schemas.microsoft.com/office/drawing/2014/main" val="20000"/>
                    </a:ext>
                  </a:extLst>
                </a:gridCol>
                <a:gridCol w="6284700">
                  <a:extLst>
                    <a:ext uri="{9D8B030D-6E8A-4147-A177-3AD203B41FA5}">
                      <a16:colId xmlns:a16="http://schemas.microsoft.com/office/drawing/2014/main" val="20001"/>
                    </a:ext>
                  </a:extLst>
                </a:gridCol>
              </a:tblGrid>
              <a:tr h="366675">
                <a:tc>
                  <a:txBody>
                    <a:bodyPr/>
                    <a:lstStyle/>
                    <a:p>
                      <a:pPr marL="0" marR="0" lvl="0" indent="0" algn="r" rtl="1">
                        <a:spcBef>
                          <a:spcPts val="0"/>
                        </a:spcBef>
                        <a:spcAft>
                          <a:spcPts val="0"/>
                        </a:spcAft>
                        <a:buNone/>
                      </a:pPr>
                      <a:r>
                        <a:rPr lang="iw-IL" sz="1800" u="none" strike="noStrike" cap="none"/>
                        <a:t>PRD</a:t>
                      </a:r>
                      <a:endParaRPr sz="1800" u="none" strike="noStrike" cap="none"/>
                    </a:p>
                  </a:txBody>
                  <a:tcPr marL="91450" marR="91450" marT="45725" marB="45725"/>
                </a:tc>
                <a:tc>
                  <a:txBody>
                    <a:bodyPr/>
                    <a:lstStyle/>
                    <a:p>
                      <a:pPr marL="0" marR="0" lvl="0" indent="0" algn="r" rtl="1">
                        <a:spcBef>
                          <a:spcPts val="0"/>
                        </a:spcBef>
                        <a:spcAft>
                          <a:spcPts val="0"/>
                        </a:spcAft>
                        <a:buNone/>
                      </a:pPr>
                      <a:r>
                        <a:rPr lang="iw-IL" sz="1800" u="none" strike="noStrike" cap="none"/>
                        <a:t>מסמך דרישות ואיפיון מוצר </a:t>
                      </a:r>
                      <a:endParaRPr/>
                    </a:p>
                  </a:txBody>
                  <a:tcPr marL="91450" marR="91450" marT="45725" marB="45725"/>
                </a:tc>
                <a:extLst>
                  <a:ext uri="{0D108BD9-81ED-4DB2-BD59-A6C34878D82A}">
                    <a16:rowId xmlns:a16="http://schemas.microsoft.com/office/drawing/2014/main" val="10000"/>
                  </a:ext>
                </a:extLst>
              </a:tr>
              <a:tr h="511900">
                <a:tc>
                  <a:txBody>
                    <a:bodyPr/>
                    <a:lstStyle/>
                    <a:p>
                      <a:pPr marL="0" marR="0" lvl="0" indent="0" algn="r" rtl="1">
                        <a:spcBef>
                          <a:spcPts val="0"/>
                        </a:spcBef>
                        <a:spcAft>
                          <a:spcPts val="0"/>
                        </a:spcAft>
                        <a:buNone/>
                      </a:pPr>
                      <a:r>
                        <a:rPr lang="iw-IL" sz="1800" u="none" strike="noStrike" cap="none"/>
                        <a:t>SRS</a:t>
                      </a:r>
                      <a:endParaRPr sz="1800" u="none" strike="noStrike" cap="none"/>
                    </a:p>
                  </a:txBody>
                  <a:tcPr marL="91450" marR="91450" marT="45725" marB="45725"/>
                </a:tc>
                <a:tc>
                  <a:txBody>
                    <a:bodyPr/>
                    <a:lstStyle/>
                    <a:p>
                      <a:pPr marL="0" marR="0" lvl="0" indent="0" algn="r" rtl="1">
                        <a:spcBef>
                          <a:spcPts val="0"/>
                        </a:spcBef>
                        <a:spcAft>
                          <a:spcPts val="0"/>
                        </a:spcAft>
                        <a:buNone/>
                      </a:pPr>
                      <a:r>
                        <a:rPr lang="iw-IL" sz="1800" u="none" strike="noStrike" cap="none"/>
                        <a:t>מסמך דרישות ואיפיון תוכנה </a:t>
                      </a:r>
                      <a:endParaRPr/>
                    </a:p>
                  </a:txBody>
                  <a:tcPr marL="91450" marR="91450" marT="45725" marB="45725"/>
                </a:tc>
                <a:extLst>
                  <a:ext uri="{0D108BD9-81ED-4DB2-BD59-A6C34878D82A}">
                    <a16:rowId xmlns:a16="http://schemas.microsoft.com/office/drawing/2014/main" val="10001"/>
                  </a:ext>
                </a:extLst>
              </a:tr>
              <a:tr h="511900">
                <a:tc>
                  <a:txBody>
                    <a:bodyPr/>
                    <a:lstStyle/>
                    <a:p>
                      <a:pPr marL="0" marR="0" lvl="0" indent="0" algn="r" rtl="1">
                        <a:spcBef>
                          <a:spcPts val="0"/>
                        </a:spcBef>
                        <a:spcAft>
                          <a:spcPts val="0"/>
                        </a:spcAft>
                        <a:buNone/>
                      </a:pPr>
                      <a:r>
                        <a:rPr lang="iw-IL" sz="1800" u="none" strike="noStrike" cap="none"/>
                        <a:t>STD</a:t>
                      </a:r>
                      <a:endParaRPr sz="1800" u="none" strike="noStrike" cap="none"/>
                    </a:p>
                  </a:txBody>
                  <a:tcPr marL="91450" marR="91450" marT="45725" marB="45725"/>
                </a:tc>
                <a:tc>
                  <a:txBody>
                    <a:bodyPr/>
                    <a:lstStyle/>
                    <a:p>
                      <a:pPr marL="0" marR="0" lvl="0" indent="0" algn="r" rtl="1">
                        <a:spcBef>
                          <a:spcPts val="0"/>
                        </a:spcBef>
                        <a:spcAft>
                          <a:spcPts val="0"/>
                        </a:spcAft>
                        <a:buNone/>
                      </a:pPr>
                      <a:r>
                        <a:rPr lang="iw-IL" sz="1800" u="none" strike="noStrike" cap="none"/>
                        <a:t>מסמך עיצוב הבדיקות </a:t>
                      </a:r>
                      <a:endParaRPr/>
                    </a:p>
                  </a:txBody>
                  <a:tcPr marL="91450" marR="91450" marT="45725" marB="45725"/>
                </a:tc>
                <a:extLst>
                  <a:ext uri="{0D108BD9-81ED-4DB2-BD59-A6C34878D82A}">
                    <a16:rowId xmlns:a16="http://schemas.microsoft.com/office/drawing/2014/main" val="10002"/>
                  </a:ext>
                </a:extLst>
              </a:tr>
              <a:tr h="529350">
                <a:tc>
                  <a:txBody>
                    <a:bodyPr/>
                    <a:lstStyle/>
                    <a:p>
                      <a:pPr marL="0" marR="0" lvl="0" indent="0" algn="r" rtl="1">
                        <a:spcBef>
                          <a:spcPts val="0"/>
                        </a:spcBef>
                        <a:spcAft>
                          <a:spcPts val="0"/>
                        </a:spcAft>
                        <a:buNone/>
                      </a:pPr>
                      <a:r>
                        <a:rPr lang="iw-IL" sz="1800" u="none" strike="noStrike" cap="none"/>
                        <a:t>STP</a:t>
                      </a:r>
                      <a:endParaRPr sz="1800" u="none" strike="noStrike" cap="none"/>
                    </a:p>
                  </a:txBody>
                  <a:tcPr marL="91450" marR="91450" marT="45725" marB="45725"/>
                </a:tc>
                <a:tc>
                  <a:txBody>
                    <a:bodyPr/>
                    <a:lstStyle/>
                    <a:p>
                      <a:pPr marL="0" marR="0" lvl="0" indent="0" algn="r" rtl="1">
                        <a:spcBef>
                          <a:spcPts val="0"/>
                        </a:spcBef>
                        <a:spcAft>
                          <a:spcPts val="0"/>
                        </a:spcAft>
                        <a:buNone/>
                      </a:pPr>
                      <a:r>
                        <a:rPr lang="iw-IL" sz="1800" u="none" strike="noStrike" cap="none"/>
                        <a:t>מסמך תכנון הבדיקות </a:t>
                      </a:r>
                      <a:endParaRPr/>
                    </a:p>
                  </a:txBody>
                  <a:tcPr marL="91450" marR="91450" marT="45725" marB="45725"/>
                </a:tc>
                <a:extLst>
                  <a:ext uri="{0D108BD9-81ED-4DB2-BD59-A6C34878D82A}">
                    <a16:rowId xmlns:a16="http://schemas.microsoft.com/office/drawing/2014/main" val="10003"/>
                  </a:ext>
                </a:extLst>
              </a:tr>
              <a:tr h="511900">
                <a:tc>
                  <a:txBody>
                    <a:bodyPr/>
                    <a:lstStyle/>
                    <a:p>
                      <a:pPr marL="0" marR="0" lvl="0" indent="0" algn="r" rtl="1">
                        <a:spcBef>
                          <a:spcPts val="0"/>
                        </a:spcBef>
                        <a:spcAft>
                          <a:spcPts val="0"/>
                        </a:spcAft>
                        <a:buNone/>
                      </a:pPr>
                      <a:r>
                        <a:rPr lang="iw-IL" sz="1800" u="none" strike="noStrike" cap="none"/>
                        <a:t>STR</a:t>
                      </a:r>
                      <a:endParaRPr sz="1800" u="none" strike="noStrike" cap="none"/>
                    </a:p>
                  </a:txBody>
                  <a:tcPr marL="91450" marR="91450" marT="45725" marB="45725"/>
                </a:tc>
                <a:tc>
                  <a:txBody>
                    <a:bodyPr/>
                    <a:lstStyle/>
                    <a:p>
                      <a:pPr marL="0" marR="0" lvl="0" indent="0" algn="r" rtl="1">
                        <a:spcBef>
                          <a:spcPts val="0"/>
                        </a:spcBef>
                        <a:spcAft>
                          <a:spcPts val="0"/>
                        </a:spcAft>
                        <a:buNone/>
                      </a:pPr>
                      <a:r>
                        <a:rPr lang="iw-IL" sz="1800" u="none" strike="noStrike" cap="none"/>
                        <a:t>מסמך תוצאות הבדיקות </a:t>
                      </a:r>
                      <a:endParaRPr/>
                    </a:p>
                  </a:txBody>
                  <a:tcPr marL="91450" marR="91450" marT="45725" marB="45725"/>
                </a:tc>
                <a:extLst>
                  <a:ext uri="{0D108BD9-81ED-4DB2-BD59-A6C34878D82A}">
                    <a16:rowId xmlns:a16="http://schemas.microsoft.com/office/drawing/2014/main" val="10004"/>
                  </a:ext>
                </a:extLst>
              </a:tr>
              <a:tr h="511900">
                <a:tc>
                  <a:txBody>
                    <a:bodyPr/>
                    <a:lstStyle/>
                    <a:p>
                      <a:pPr marL="0" marR="0" lvl="0" indent="0" algn="r" rtl="1">
                        <a:spcBef>
                          <a:spcPts val="0"/>
                        </a:spcBef>
                        <a:spcAft>
                          <a:spcPts val="0"/>
                        </a:spcAft>
                        <a:buNone/>
                      </a:pPr>
                      <a:r>
                        <a:rPr lang="iw-IL" sz="1800" u="none" strike="noStrike" cap="none"/>
                        <a:t>MTM</a:t>
                      </a:r>
                      <a:endParaRPr sz="1800" u="none" strike="noStrike" cap="none"/>
                    </a:p>
                  </a:txBody>
                  <a:tcPr marL="91450" marR="91450" marT="45725" marB="45725"/>
                </a:tc>
                <a:tc>
                  <a:txBody>
                    <a:bodyPr/>
                    <a:lstStyle/>
                    <a:p>
                      <a:pPr marL="0" marR="0" lvl="0" indent="0" algn="r" rtl="1">
                        <a:spcBef>
                          <a:spcPts val="0"/>
                        </a:spcBef>
                        <a:spcAft>
                          <a:spcPts val="0"/>
                        </a:spcAft>
                        <a:buNone/>
                      </a:pPr>
                      <a:r>
                        <a:rPr lang="iw-IL" sz="1800" u="none" strike="noStrike" cap="none"/>
                        <a:t>מערכת הבדיקות מבית מיקרוסופט </a:t>
                      </a:r>
                      <a:endParaRPr/>
                    </a:p>
                  </a:txBody>
                  <a:tcPr marL="91450" marR="91450" marT="45725" marB="45725"/>
                </a:tc>
                <a:extLst>
                  <a:ext uri="{0D108BD9-81ED-4DB2-BD59-A6C34878D82A}">
                    <a16:rowId xmlns:a16="http://schemas.microsoft.com/office/drawing/2014/main" val="10005"/>
                  </a:ext>
                </a:extLst>
              </a:tr>
              <a:tr h="511900">
                <a:tc>
                  <a:txBody>
                    <a:bodyPr/>
                    <a:lstStyle/>
                    <a:p>
                      <a:pPr marL="0" marR="0" lvl="0" indent="0" algn="r" rtl="1">
                        <a:spcBef>
                          <a:spcPts val="0"/>
                        </a:spcBef>
                        <a:spcAft>
                          <a:spcPts val="0"/>
                        </a:spcAft>
                        <a:buNone/>
                      </a:pPr>
                      <a:r>
                        <a:rPr lang="iw-IL" sz="1800" u="none" strike="noStrike" cap="none"/>
                        <a:t>TEST CASE</a:t>
                      </a:r>
                      <a:endParaRPr sz="1800" u="none" strike="noStrike" cap="none"/>
                    </a:p>
                  </a:txBody>
                  <a:tcPr marL="91450" marR="91450" marT="45725" marB="45725"/>
                </a:tc>
                <a:tc>
                  <a:txBody>
                    <a:bodyPr/>
                    <a:lstStyle/>
                    <a:p>
                      <a:pPr marL="0" marR="0" lvl="0" indent="0" algn="r" rtl="1">
                        <a:spcBef>
                          <a:spcPts val="0"/>
                        </a:spcBef>
                        <a:spcAft>
                          <a:spcPts val="0"/>
                        </a:spcAft>
                        <a:buNone/>
                      </a:pPr>
                      <a:r>
                        <a:rPr lang="iw-IL" sz="1800" u="none" strike="noStrike" cap="none"/>
                        <a:t>תיאור תהליך הבדיקה</a:t>
                      </a:r>
                      <a:endParaRPr/>
                    </a:p>
                  </a:txBody>
                  <a:tcPr marL="91450" marR="91450" marT="45725" marB="45725"/>
                </a:tc>
                <a:extLst>
                  <a:ext uri="{0D108BD9-81ED-4DB2-BD59-A6C34878D82A}">
                    <a16:rowId xmlns:a16="http://schemas.microsoft.com/office/drawing/2014/main" val="10006"/>
                  </a:ext>
                </a:extLst>
              </a:tr>
              <a:tr h="674725">
                <a:tc>
                  <a:txBody>
                    <a:bodyPr/>
                    <a:lstStyle/>
                    <a:p>
                      <a:pPr marL="0" marR="0" lvl="0" indent="0" algn="r" rtl="1">
                        <a:spcBef>
                          <a:spcPts val="0"/>
                        </a:spcBef>
                        <a:spcAft>
                          <a:spcPts val="0"/>
                        </a:spcAft>
                        <a:buNone/>
                      </a:pPr>
                      <a:r>
                        <a:rPr lang="iw-IL" sz="1800" u="none" strike="noStrike" cap="none"/>
                        <a:t>BATCH</a:t>
                      </a:r>
                      <a:endParaRPr sz="1800" u="none" strike="noStrike" cap="none"/>
                    </a:p>
                  </a:txBody>
                  <a:tcPr marL="91450" marR="91450" marT="45725" marB="45725"/>
                </a:tc>
                <a:tc>
                  <a:txBody>
                    <a:bodyPr/>
                    <a:lstStyle/>
                    <a:p>
                      <a:pPr marL="0" marR="0" lvl="0" indent="0" algn="r" rtl="1">
                        <a:spcBef>
                          <a:spcPts val="0"/>
                        </a:spcBef>
                        <a:spcAft>
                          <a:spcPts val="0"/>
                        </a:spcAft>
                        <a:buNone/>
                      </a:pPr>
                      <a:r>
                        <a:rPr lang="iw-IL" sz="1800" u="none" strike="noStrike" cap="none"/>
                        <a:t> תהליך אצווה לעדכון נתונים וביצוע הזמנות בזמן קבוע מראש</a:t>
                      </a:r>
                      <a:endParaRPr/>
                    </a:p>
                  </a:txBody>
                  <a:tcPr marL="91450" marR="91450" marT="45725" marB="45725"/>
                </a:tc>
                <a:extLst>
                  <a:ext uri="{0D108BD9-81ED-4DB2-BD59-A6C34878D82A}">
                    <a16:rowId xmlns:a16="http://schemas.microsoft.com/office/drawing/2014/main" val="10007"/>
                  </a:ext>
                </a:extLst>
              </a:tr>
              <a:tr h="674725">
                <a:tc>
                  <a:txBody>
                    <a:bodyPr/>
                    <a:lstStyle/>
                    <a:p>
                      <a:pPr marL="0" marR="0" lvl="0" indent="0" algn="r" rtl="1">
                        <a:spcBef>
                          <a:spcPts val="0"/>
                        </a:spcBef>
                        <a:spcAft>
                          <a:spcPts val="0"/>
                        </a:spcAft>
                        <a:buClr>
                          <a:schemeClr val="dk1"/>
                        </a:buClr>
                        <a:buSzPts val="2400"/>
                        <a:buFont typeface="Gill Sans"/>
                        <a:buNone/>
                      </a:pPr>
                      <a:r>
                        <a:rPr lang="iw-IL" sz="2400" u="none" strike="noStrike" cap="none"/>
                        <a:t>sanity</a:t>
                      </a:r>
                      <a:endParaRPr/>
                    </a:p>
                  </a:txBody>
                  <a:tcPr marL="91450" marR="91450" marT="45725" marB="45725"/>
                </a:tc>
                <a:tc>
                  <a:txBody>
                    <a:bodyPr/>
                    <a:lstStyle/>
                    <a:p>
                      <a:pPr marL="0" marR="0" lvl="0" indent="0" algn="r" rtl="1">
                        <a:spcBef>
                          <a:spcPts val="0"/>
                        </a:spcBef>
                        <a:spcAft>
                          <a:spcPts val="0"/>
                        </a:spcAft>
                        <a:buClr>
                          <a:schemeClr val="dk1"/>
                        </a:buClr>
                        <a:buSzPts val="1800"/>
                        <a:buFont typeface="Gill Sans"/>
                        <a:buNone/>
                      </a:pPr>
                      <a:r>
                        <a:rPr lang="iw-IL" sz="1800" u="none" strike="noStrike" cap="none"/>
                        <a:t>בדיקות שפיות בדיקה שהמערכת יכולה להיבדק</a:t>
                      </a:r>
                      <a:endParaRPr/>
                    </a:p>
                  </a:txBody>
                  <a:tcPr marL="91450" marR="91450" marT="45725" marB="45725"/>
                </a:tc>
                <a:extLst>
                  <a:ext uri="{0D108BD9-81ED-4DB2-BD59-A6C34878D82A}">
                    <a16:rowId xmlns:a16="http://schemas.microsoft.com/office/drawing/2014/main" val="10008"/>
                  </a:ext>
                </a:extLst>
              </a:tr>
              <a:tr h="674725">
                <a:tc>
                  <a:txBody>
                    <a:bodyPr/>
                    <a:lstStyle/>
                    <a:p>
                      <a:pPr marL="0" marR="0" lvl="0" indent="0" algn="r" rtl="1">
                        <a:spcBef>
                          <a:spcPts val="0"/>
                        </a:spcBef>
                        <a:spcAft>
                          <a:spcPts val="0"/>
                        </a:spcAft>
                        <a:buClr>
                          <a:schemeClr val="dk1"/>
                        </a:buClr>
                        <a:buSzPts val="2400"/>
                        <a:buFont typeface="Gill Sans"/>
                        <a:buNone/>
                      </a:pPr>
                      <a:r>
                        <a:rPr lang="iw-IL" sz="2400" u="none" strike="noStrike" cap="none"/>
                        <a:t>regression</a:t>
                      </a:r>
                      <a:endParaRPr/>
                    </a:p>
                  </a:txBody>
                  <a:tcPr marL="91450" marR="91450" marT="45725" marB="45725"/>
                </a:tc>
                <a:tc>
                  <a:txBody>
                    <a:bodyPr/>
                    <a:lstStyle/>
                    <a:p>
                      <a:pPr marL="0" marR="0" lvl="0" indent="0" algn="r" rtl="1">
                        <a:spcBef>
                          <a:spcPts val="0"/>
                        </a:spcBef>
                        <a:spcAft>
                          <a:spcPts val="0"/>
                        </a:spcAft>
                        <a:buClr>
                          <a:schemeClr val="dk1"/>
                        </a:buClr>
                        <a:buSzPts val="1800"/>
                        <a:buFont typeface="Gill Sans"/>
                        <a:buNone/>
                      </a:pPr>
                      <a:r>
                        <a:rPr lang="iw-IL" sz="1800" u="none" strike="noStrike" cap="none"/>
                        <a:t>בדיקות רגרסיה בדיקה אחרי עדכוני שינווים במערכת.</a:t>
                      </a:r>
                      <a:endParaRPr/>
                    </a:p>
                  </a:txBody>
                  <a:tcPr marL="91450" marR="91450" marT="45725" marB="45725"/>
                </a:tc>
                <a:extLst>
                  <a:ext uri="{0D108BD9-81ED-4DB2-BD59-A6C34878D82A}">
                    <a16:rowId xmlns:a16="http://schemas.microsoft.com/office/drawing/2014/main" val="10009"/>
                  </a:ext>
                </a:extLst>
              </a:tr>
              <a:tr h="674725">
                <a:tc>
                  <a:txBody>
                    <a:bodyPr/>
                    <a:lstStyle/>
                    <a:p>
                      <a:pPr marL="0" marR="0" lvl="0" indent="0" algn="r" rtl="1">
                        <a:spcBef>
                          <a:spcPts val="0"/>
                        </a:spcBef>
                        <a:spcAft>
                          <a:spcPts val="0"/>
                        </a:spcAft>
                        <a:buClr>
                          <a:schemeClr val="dk1"/>
                        </a:buClr>
                        <a:buSzPts val="2400"/>
                        <a:buFont typeface="Gill Sans"/>
                        <a:buNone/>
                      </a:pPr>
                      <a:endParaRPr sz="2400" u="none" strike="noStrike" cap="none"/>
                    </a:p>
                  </a:txBody>
                  <a:tcPr marL="91450" marR="91450" marT="45725" marB="45725"/>
                </a:tc>
                <a:tc>
                  <a:txBody>
                    <a:bodyPr/>
                    <a:lstStyle/>
                    <a:p>
                      <a:pPr marL="0" marR="0" lvl="0" indent="0" algn="r" rtl="1">
                        <a:spcBef>
                          <a:spcPts val="0"/>
                        </a:spcBef>
                        <a:spcAft>
                          <a:spcPts val="0"/>
                        </a:spcAft>
                        <a:buClr>
                          <a:schemeClr val="dk1"/>
                        </a:buClr>
                        <a:buSzPts val="1800"/>
                        <a:buFont typeface="Gill Sans"/>
                        <a:buNone/>
                      </a:pPr>
                      <a:endParaRPr sz="1800" u="none" strike="noStrike" cap="none"/>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p:nvPr/>
        </p:nvSpPr>
        <p:spPr>
          <a:xfrm>
            <a:off x="3051425" y="-71948"/>
            <a:ext cx="6102848" cy="720197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iw-IL" sz="1800">
                <a:solidFill>
                  <a:schemeClr val="dk1"/>
                </a:solidFill>
                <a:latin typeface="Gill Sans"/>
                <a:ea typeface="Gill Sans"/>
                <a:cs typeface="Gill Sans"/>
                <a:sym typeface="Gill Sans"/>
              </a:rPr>
              <a:t>  SANITY </a:t>
            </a:r>
            <a:r>
              <a:rPr lang="iw-IL" sz="2400">
                <a:solidFill>
                  <a:schemeClr val="dk1"/>
                </a:solidFill>
                <a:latin typeface="Gill Sans"/>
                <a:ea typeface="Gill Sans"/>
                <a:cs typeface="Gill Sans"/>
                <a:sym typeface="Gill Sans"/>
              </a:rPr>
              <a:t> 2.בדיקות שפיות   </a:t>
            </a:r>
            <a:endParaRPr sz="2400">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בדיקות בסיסיות וקריטיות, המאפשרות לזהות במהירות וביעילות, אם הפונקציונאליות הבסיסית / העיקרית של המוצר, פועלת כנדרש. בדיקות   מהוות "תרחישי סף", במידה וקיימת בעיה באחד השלבים, אין טעם להמשיך לבדוק את המוצר, חייבים קודם לתקן את הבאגים הקיימים, ויש להחזיר לפיתוח. </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 System בדיקות </a:t>
            </a:r>
            <a:endParaRPr sz="1800">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מערכת </a:t>
            </a:r>
            <a:r>
              <a:rPr lang="iw-IL" sz="2400">
                <a:solidFill>
                  <a:schemeClr val="dk1"/>
                </a:solidFill>
                <a:latin typeface="Gill Sans"/>
                <a:ea typeface="Gill Sans"/>
                <a:cs typeface="Gill Sans"/>
                <a:sym typeface="Gill Sans"/>
              </a:rPr>
              <a:t>בדיקות המערכת ב</a:t>
            </a:r>
            <a:r>
              <a:rPr lang="iw-IL" sz="1800">
                <a:solidFill>
                  <a:schemeClr val="dk1"/>
                </a:solidFill>
                <a:latin typeface="Gill Sans"/>
                <a:ea typeface="Gill Sans"/>
                <a:cs typeface="Gill Sans"/>
                <a:sym typeface="Gill Sans"/>
              </a:rPr>
              <a:t>ודקות את התנהגות המערכת כמכלול. בדיקות בהיקף גדול, פונקציונאליות ולא פונקציונאליות בעיקר, שמטרתן לוודא כי המערכת עושה את מה שהיא נדרשת לעשות, ולא עושה מה שאינה נדרשת. הבדיקות תכלולנה בין היתר: בדיקות מסדי נתונים, קשרי גומלין בין תהליכים, קשרים עם מערכות חיצוניות, בדיקות ביצועים, בדיקות עומסים, שרידות, שימושיות, בדיקות אבטחת מידע, ובדיקות התאוששות ממצבי כשל. בדיקות המערכת מתנהלות תוך איתור, רישום וסיווג כל התקלות שהתגלו במהלך הרצת תרחישי הבדיקה. לעתים קרובות מדובר בבדיקות המקיפות האחרונות, טרם מסירת</a:t>
            </a:r>
            <a:endParaRPr sz="1800">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המערכת.</a:t>
            </a:r>
            <a:endParaRPr/>
          </a:p>
          <a:p>
            <a:pPr marL="0" marR="0" lvl="0" indent="0" algn="r"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2400">
                <a:solidFill>
                  <a:schemeClr val="dk1"/>
                </a:solidFill>
                <a:latin typeface="Gill Sans"/>
                <a:ea typeface="Gill Sans"/>
                <a:cs typeface="Gill Sans"/>
                <a:sym typeface="Gill Sans"/>
              </a:rPr>
              <a:t>   </a:t>
            </a:r>
            <a:r>
              <a:rPr lang="iw-IL" sz="1800">
                <a:solidFill>
                  <a:schemeClr val="dk1"/>
                </a:solidFill>
                <a:latin typeface="Gill Sans"/>
                <a:ea typeface="Gill Sans"/>
                <a:cs typeface="Gill Sans"/>
                <a:sym typeface="Gill Sans"/>
              </a:rPr>
              <a:t>בדיקות לאחר ביצוע שינוי </a:t>
            </a:r>
            <a:r>
              <a:rPr lang="iw-IL" sz="2400">
                <a:solidFill>
                  <a:schemeClr val="dk1"/>
                </a:solidFill>
                <a:latin typeface="Gill Sans"/>
                <a:ea typeface="Gill Sans"/>
                <a:cs typeface="Gill Sans"/>
                <a:sym typeface="Gill Sans"/>
              </a:rPr>
              <a:t>regression</a:t>
            </a:r>
            <a:r>
              <a:rPr lang="iw-IL" sz="1800">
                <a:solidFill>
                  <a:schemeClr val="dk1"/>
                </a:solidFill>
                <a:latin typeface="Gill Sans"/>
                <a:ea typeface="Gill Sans"/>
                <a:cs typeface="Gill Sans"/>
                <a:sym typeface="Gill Sans"/>
              </a:rPr>
              <a:t>  </a:t>
            </a:r>
            <a:r>
              <a:rPr lang="iw-IL" sz="2400">
                <a:solidFill>
                  <a:schemeClr val="dk1"/>
                </a:solidFill>
                <a:latin typeface="Gill Sans"/>
                <a:ea typeface="Gill Sans"/>
                <a:cs typeface="Gill Sans"/>
                <a:sym typeface="Gill Sans"/>
              </a:rPr>
              <a:t>בדיקות נסיגה</a:t>
            </a:r>
            <a:endParaRPr/>
          </a:p>
          <a:p>
            <a:pPr marL="0" marR="0" lvl="0" indent="0" algn="r" rtl="0">
              <a:spcBef>
                <a:spcPts val="0"/>
              </a:spcBef>
              <a:spcAft>
                <a:spcPts val="0"/>
              </a:spcAft>
              <a:buNone/>
            </a:pPr>
            <a:r>
              <a:rPr lang="iw-IL" sz="2400">
                <a:solidFill>
                  <a:schemeClr val="dk1"/>
                </a:solidFill>
                <a:latin typeface="Gill Sans"/>
                <a:ea typeface="Gill Sans"/>
                <a:cs typeface="Gill Sans"/>
                <a:sym typeface="Gill Sans"/>
              </a:rPr>
              <a:t>  </a:t>
            </a:r>
            <a:r>
              <a:rPr lang="iw-IL" sz="1800">
                <a:solidFill>
                  <a:schemeClr val="dk1"/>
                </a:solidFill>
                <a:latin typeface="Gill Sans"/>
                <a:ea typeface="Gill Sans"/>
                <a:cs typeface="Gill Sans"/>
                <a:sym typeface="Gill Sans"/>
              </a:rPr>
              <a:t>   בין אם נובע מעדכון גרסה, או מתיקון באג, מלבד בדיקות אימות, שנועדו לווידוא תיקון הבאג, יש צורך בבדיקות רגרסיה. בדיקות החלקים במערכת שתפקדו טרם השינוי, ולא שונו, אך עלולים להיות מושפעים מהשינוי, במטרה לוודא כי לא נפגעו בעקבותיו.  </a:t>
            </a:r>
            <a:endParaRPr sz="1800">
              <a:solidFill>
                <a:schemeClr val="dk1"/>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p:nvPr/>
        </p:nvSpPr>
        <p:spPr>
          <a:xfrm>
            <a:off x="5876818" y="286421"/>
            <a:ext cx="6142005" cy="5447645"/>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r" rtl="0">
              <a:spcBef>
                <a:spcPts val="0"/>
              </a:spcBef>
              <a:spcAft>
                <a:spcPts val="0"/>
              </a:spcAft>
              <a:buNone/>
            </a:pPr>
            <a:r>
              <a:rPr lang="iw-IL" sz="1800" b="1">
                <a:solidFill>
                  <a:schemeClr val="dk1"/>
                </a:solidFill>
                <a:latin typeface="Gill Sans"/>
                <a:ea typeface="Gill Sans"/>
                <a:cs typeface="Gill Sans"/>
                <a:sym typeface="Gill Sans"/>
              </a:rPr>
              <a:t> </a:t>
            </a:r>
            <a:r>
              <a:rPr lang="iw-IL" sz="2400" b="1" u="sng">
                <a:solidFill>
                  <a:schemeClr val="dk1"/>
                </a:solidFill>
                <a:latin typeface="Gill Sans"/>
                <a:ea typeface="Gill Sans"/>
                <a:cs typeface="Gill Sans"/>
                <a:sym typeface="Gill Sans"/>
              </a:rPr>
              <a:t>תיאור ביצוע הבדיקות 2.1</a:t>
            </a:r>
            <a:endParaRPr sz="2400" b="1" u="sng">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800" b="1">
                <a:solidFill>
                  <a:schemeClr val="dk1"/>
                </a:solidFill>
                <a:latin typeface="Gill Sans"/>
                <a:ea typeface="Gill Sans"/>
                <a:cs typeface="Gill Sans"/>
                <a:sym typeface="Gill Sans"/>
              </a:rPr>
              <a:t>הבדיקות בוצעו בצוות של ארבע חברי הצוות. </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סבב הבדיקות התמקד בבדיקות מערכת באמצעות מערכת אמ.טי.אם  (MTM) .</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לכל בדיקת יש מספר טסט קייס(במערכת האמ.טי.אמ) ותנאים מפורטים ייחודיים לביצוע כל בדיקה ובדיקה.</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הבדיקות מפורטות צעד אחר צעד ותוצאה צפויה בכל שלב.</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הבדיקות התבצעו על נושא משלוחים ותשלומים.</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תוכננו 33 בדיקות על שני הנושאים הנ"ל . </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30 בדיקות על תשלומים ו 3 בדיקות על משלוחים. </a:t>
            </a:r>
            <a:endParaRPr/>
          </a:p>
          <a:p>
            <a:pPr marL="0" marR="0" lvl="0" indent="0" algn="r" rtl="0">
              <a:spcBef>
                <a:spcPts val="0"/>
              </a:spcBef>
              <a:spcAft>
                <a:spcPts val="0"/>
              </a:spcAft>
              <a:buNone/>
            </a:pPr>
            <a:endParaRPr sz="2400">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2400" b="1" u="sng">
                <a:solidFill>
                  <a:schemeClr val="dk1"/>
                </a:solidFill>
                <a:latin typeface="Gill Sans"/>
                <a:ea typeface="Gill Sans"/>
                <a:cs typeface="Gill Sans"/>
                <a:sym typeface="Gill Sans"/>
              </a:rPr>
              <a:t> סיכום ביצוע הבדיקות2.2</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  בוצעו 33 בדיקות המהוות 100 אחוז מהבדיקות שתוכננו</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 </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30 בדיקות עברו בהצלחה שהם 90 אחוז מסך כל הבדיקות שתוכננו.</a:t>
            </a:r>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 3 בדיקות נכשלו שהם 10 אחוזים מסך כל הבדיקות</a:t>
            </a:r>
            <a:br>
              <a:rPr lang="iw-IL" sz="1800">
                <a:solidFill>
                  <a:schemeClr val="dk1"/>
                </a:solidFill>
                <a:latin typeface="Gill Sans"/>
                <a:ea typeface="Gill Sans"/>
                <a:cs typeface="Gill Sans"/>
                <a:sym typeface="Gill Sans"/>
              </a:rPr>
            </a:br>
            <a:r>
              <a:rPr lang="iw-IL" sz="2400" b="1" u="sng">
                <a:solidFill>
                  <a:schemeClr val="dk1"/>
                </a:solidFill>
                <a:latin typeface="Gill Sans"/>
                <a:ea typeface="Gill Sans"/>
                <a:cs typeface="Gill Sans"/>
                <a:sym typeface="Gill Sans"/>
              </a:rPr>
              <a:t>   2.3 בעיות בעת ביצוע הבדיקות</a:t>
            </a:r>
            <a:endParaRPr sz="2400" b="1" u="sng">
              <a:solidFill>
                <a:schemeClr val="dk1"/>
              </a:solidFill>
              <a:latin typeface="Gill Sans"/>
              <a:ea typeface="Gill Sans"/>
              <a:cs typeface="Gill Sans"/>
              <a:sym typeface="Gill Sans"/>
            </a:endParaRPr>
          </a:p>
          <a:p>
            <a:pPr marL="0" marR="0" lvl="0" indent="0" algn="r" rtl="0">
              <a:spcBef>
                <a:spcPts val="0"/>
              </a:spcBef>
              <a:spcAft>
                <a:spcPts val="0"/>
              </a:spcAft>
              <a:buNone/>
            </a:pPr>
            <a:r>
              <a:rPr lang="iw-IL" sz="1800">
                <a:solidFill>
                  <a:schemeClr val="dk1"/>
                </a:solidFill>
                <a:latin typeface="Gill Sans"/>
                <a:ea typeface="Gill Sans"/>
                <a:cs typeface="Gill Sans"/>
                <a:sym typeface="Gill Sans"/>
              </a:rPr>
              <a:t>לא היו בעיות משמעותיות במהלך הבדיקות.</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766445" y="219709"/>
            <a:ext cx="11167110" cy="548641"/>
          </a:xfrm>
          <a:prstGeom prst="rect">
            <a:avLst/>
          </a:prstGeom>
          <a:noFill/>
          <a:ln>
            <a:noFill/>
          </a:ln>
        </p:spPr>
        <p:txBody>
          <a:bodyPr spcFirstLastPara="1" wrap="square" lIns="91425" tIns="45700" rIns="91425" bIns="45700" anchor="b" anchorCtr="0">
            <a:normAutofit fontScale="90000"/>
          </a:bodyPr>
          <a:lstStyle/>
          <a:p>
            <a:pPr marL="0" lvl="0" indent="0" algn="r" rtl="1">
              <a:lnSpc>
                <a:spcPct val="90000"/>
              </a:lnSpc>
              <a:spcBef>
                <a:spcPts val="0"/>
              </a:spcBef>
              <a:spcAft>
                <a:spcPts val="0"/>
              </a:spcAft>
              <a:buClr>
                <a:schemeClr val="dk1"/>
              </a:buClr>
              <a:buSzPct val="100000"/>
              <a:buFont typeface="Gill Sans"/>
              <a:buNone/>
            </a:pPr>
            <a:r>
              <a:rPr lang="iw-IL" b="1" u="sng"/>
              <a:t>3.   תוצאות הבדיקות</a:t>
            </a:r>
            <a:br>
              <a:rPr lang="iw-IL" b="1" u="sng"/>
            </a:br>
            <a:endParaRPr b="1" u="sng"/>
          </a:p>
        </p:txBody>
      </p:sp>
      <p:sp>
        <p:nvSpPr>
          <p:cNvPr id="141" name="Google Shape;141;p8"/>
          <p:cNvSpPr txBox="1">
            <a:spLocks noGrp="1"/>
          </p:cNvSpPr>
          <p:nvPr>
            <p:ph type="body" idx="1"/>
          </p:nvPr>
        </p:nvSpPr>
        <p:spPr>
          <a:xfrm>
            <a:off x="637222" y="-82193"/>
            <a:ext cx="11425555" cy="6004560"/>
          </a:xfrm>
          <a:prstGeom prst="rect">
            <a:avLst/>
          </a:prstGeom>
          <a:noFill/>
          <a:ln>
            <a:noFill/>
          </a:ln>
        </p:spPr>
        <p:txBody>
          <a:bodyPr spcFirstLastPara="1" wrap="square" lIns="91425" tIns="91425" rIns="91425" bIns="45700" anchor="t" anchorCtr="0">
            <a:normAutofit fontScale="25000" lnSpcReduction="20000"/>
          </a:bodyPr>
          <a:lstStyle/>
          <a:p>
            <a:pPr marL="0" lvl="0" indent="0" algn="r" rtl="1">
              <a:lnSpc>
                <a:spcPct val="120000"/>
              </a:lnSpc>
              <a:spcBef>
                <a:spcPts val="0"/>
              </a:spcBef>
              <a:spcAft>
                <a:spcPts val="0"/>
              </a:spcAft>
              <a:buSzPct val="100000"/>
              <a:buNone/>
            </a:pPr>
            <a:endParaRPr sz="3700"/>
          </a:p>
          <a:p>
            <a:pPr marL="0" lvl="0" indent="0" algn="r" rtl="1">
              <a:lnSpc>
                <a:spcPct val="120000"/>
              </a:lnSpc>
              <a:spcBef>
                <a:spcPts val="1000"/>
              </a:spcBef>
              <a:spcAft>
                <a:spcPts val="0"/>
              </a:spcAft>
              <a:buSzPct val="100000"/>
              <a:buNone/>
            </a:pPr>
            <a:r>
              <a:rPr lang="iw-IL" sz="7200"/>
              <a:t>1.נמצא באג קריטי אחד .</a:t>
            </a:r>
            <a:endParaRPr/>
          </a:p>
          <a:p>
            <a:pPr marL="0" lvl="0" indent="0" algn="r" rtl="1">
              <a:lnSpc>
                <a:spcPct val="120000"/>
              </a:lnSpc>
              <a:spcBef>
                <a:spcPts val="1000"/>
              </a:spcBef>
              <a:spcAft>
                <a:spcPts val="0"/>
              </a:spcAft>
              <a:buSzPct val="100000"/>
              <a:buNone/>
            </a:pPr>
            <a:r>
              <a:rPr lang="iw-IL" sz="7200"/>
              <a:t>2.נמצאו 2 באגים בדרגת חומרה בינונית .</a:t>
            </a:r>
            <a:endParaRPr/>
          </a:p>
          <a:p>
            <a:pPr marL="0" lvl="0" indent="0" algn="r" rtl="1">
              <a:lnSpc>
                <a:spcPct val="120000"/>
              </a:lnSpc>
              <a:spcBef>
                <a:spcPts val="1000"/>
              </a:spcBef>
              <a:spcAft>
                <a:spcPts val="0"/>
              </a:spcAft>
              <a:buSzPct val="100000"/>
              <a:buNone/>
            </a:pPr>
            <a:endParaRPr sz="7200"/>
          </a:p>
          <a:p>
            <a:pPr marL="0" lvl="0" indent="0" algn="r" rtl="1">
              <a:lnSpc>
                <a:spcPct val="120000"/>
              </a:lnSpc>
              <a:spcBef>
                <a:spcPts val="1000"/>
              </a:spcBef>
              <a:spcAft>
                <a:spcPts val="0"/>
              </a:spcAft>
              <a:buSzPct val="100000"/>
              <a:buNone/>
            </a:pPr>
            <a:r>
              <a:rPr lang="iw-IL" sz="7200"/>
              <a:t>פירוט תוצאות כל הבדיקות נמצאים במערכת הבדיקות אם.טי.אמ. תחת  הצוות ido, maor, lior, shlomo</a:t>
            </a:r>
            <a:endParaRPr sz="7200"/>
          </a:p>
          <a:p>
            <a:pPr marL="0" lvl="0" indent="0" algn="r" rtl="1">
              <a:lnSpc>
                <a:spcPct val="120000"/>
              </a:lnSpc>
              <a:spcBef>
                <a:spcPts val="1000"/>
              </a:spcBef>
              <a:spcAft>
                <a:spcPts val="0"/>
              </a:spcAft>
              <a:buSzPct val="100000"/>
              <a:buNone/>
            </a:pPr>
            <a:r>
              <a:rPr lang="iw-IL" sz="11200" b="1" u="sng"/>
              <a:t>  3.1 סיכום באגים פתוחים</a:t>
            </a:r>
            <a:endParaRPr sz="11200"/>
          </a:p>
          <a:p>
            <a:pPr marL="0" lvl="0" indent="0" algn="r" rtl="1">
              <a:lnSpc>
                <a:spcPct val="120000"/>
              </a:lnSpc>
              <a:spcBef>
                <a:spcPts val="1000"/>
              </a:spcBef>
              <a:spcAft>
                <a:spcPts val="0"/>
              </a:spcAft>
              <a:buSzPct val="100000"/>
              <a:buNone/>
            </a:pPr>
            <a:r>
              <a:rPr lang="iw-IL" sz="7200" b="1" i="1" u="sng"/>
              <a:t>טסט קייס מספר46445</a:t>
            </a:r>
            <a:r>
              <a:rPr lang="iw-IL" sz="7200" u="sng"/>
              <a:t> </a:t>
            </a:r>
            <a:r>
              <a:rPr lang="iw-IL" sz="7200"/>
              <a:t>–"שינוי סטטוס ללקוח ממצב מוקפא למצב פעיל ללקוח שביצע חריגה באשראי"-</a:t>
            </a:r>
            <a:r>
              <a:rPr lang="iw-IL" sz="8000"/>
              <a:t>נכשל</a:t>
            </a:r>
            <a:r>
              <a:rPr lang="iw-IL" sz="7200"/>
              <a:t> -מוגדר כבאג בחומרה בינונית.</a:t>
            </a:r>
            <a:endParaRPr/>
          </a:p>
          <a:p>
            <a:pPr marL="0" lvl="0" indent="0" algn="r" rtl="1">
              <a:lnSpc>
                <a:spcPct val="120000"/>
              </a:lnSpc>
              <a:spcBef>
                <a:spcPts val="1000"/>
              </a:spcBef>
              <a:spcAft>
                <a:spcPts val="0"/>
              </a:spcAft>
              <a:buSzPct val="100000"/>
              <a:buNone/>
            </a:pPr>
            <a:r>
              <a:rPr lang="iw-IL" sz="7200" b="1" i="1" u="sng"/>
              <a:t>טסט קייס 47603           </a:t>
            </a:r>
            <a:r>
              <a:rPr lang="iw-IL" sz="7200" u="sng"/>
              <a:t>-</a:t>
            </a:r>
            <a:r>
              <a:rPr lang="iw-IL" sz="7200"/>
              <a:t>"ישלח מכתב ללקוח על עצירת ההזמנה הקבועה"-</a:t>
            </a:r>
            <a:r>
              <a:rPr lang="iw-IL" sz="8000"/>
              <a:t>נכשל-</a:t>
            </a:r>
            <a:r>
              <a:rPr lang="iw-IL" sz="7200"/>
              <a:t> מוגדר כבאג בחומרה בינונית</a:t>
            </a:r>
            <a:endParaRPr/>
          </a:p>
          <a:p>
            <a:pPr marL="0" lvl="0" indent="0" algn="r" rtl="1">
              <a:lnSpc>
                <a:spcPct val="120000"/>
              </a:lnSpc>
              <a:spcBef>
                <a:spcPts val="1000"/>
              </a:spcBef>
              <a:spcAft>
                <a:spcPts val="0"/>
              </a:spcAft>
              <a:buSzPct val="100000"/>
              <a:buNone/>
            </a:pPr>
            <a:endParaRPr sz="7200" b="1" u="sng"/>
          </a:p>
          <a:p>
            <a:pPr marL="0" lvl="0" indent="0" algn="r" rtl="1">
              <a:lnSpc>
                <a:spcPct val="120000"/>
              </a:lnSpc>
              <a:spcBef>
                <a:spcPts val="1000"/>
              </a:spcBef>
              <a:spcAft>
                <a:spcPts val="0"/>
              </a:spcAft>
              <a:buSzPct val="100000"/>
              <a:buNone/>
            </a:pPr>
            <a:r>
              <a:rPr lang="iw-IL" sz="7200" b="1" i="1" u="sng"/>
              <a:t>טסט קייס מספר  48492  </a:t>
            </a:r>
            <a:r>
              <a:rPr lang="iw-IL" sz="7200" b="1"/>
              <a:t>- "הזמנה חדשה ללקוח רגיל המערכת עוברת למסך התשלום"-</a:t>
            </a:r>
            <a:r>
              <a:rPr lang="iw-IL" sz="8000" b="1"/>
              <a:t>נכשל</a:t>
            </a:r>
            <a:r>
              <a:rPr lang="iw-IL" sz="7200" b="1"/>
              <a:t> -מוגדר כבאג קריטי </a:t>
            </a:r>
            <a:endParaRPr/>
          </a:p>
          <a:p>
            <a:pPr marL="0" lvl="0" indent="0" algn="r" rtl="1">
              <a:lnSpc>
                <a:spcPct val="120000"/>
              </a:lnSpc>
              <a:spcBef>
                <a:spcPts val="1000"/>
              </a:spcBef>
              <a:spcAft>
                <a:spcPts val="0"/>
              </a:spcAft>
              <a:buSzPct val="100000"/>
              <a:buNone/>
            </a:pPr>
            <a:r>
              <a:rPr lang="iw-IL" sz="7200"/>
              <a:t>תיאור הבאג:  מסך התשלום לא עולה במערכת ולכן אי אפשר לבצע תשלום ללקוח רגיל במערכת. גם תשלום בכ"א וגם תשלום במזומן לא אפשרי כי לא נפתח מסך התשלומים.</a:t>
            </a:r>
            <a:endParaRPr/>
          </a:p>
          <a:p>
            <a:pPr marL="0" lvl="0" indent="0" algn="r" rtl="1">
              <a:lnSpc>
                <a:spcPct val="120000"/>
              </a:lnSpc>
              <a:spcBef>
                <a:spcPts val="1000"/>
              </a:spcBef>
              <a:spcAft>
                <a:spcPts val="0"/>
              </a:spcAft>
              <a:buSzPct val="100000"/>
              <a:buNone/>
            </a:pPr>
            <a:endParaRPr sz="7200"/>
          </a:p>
          <a:p>
            <a:pPr marL="0" lvl="0" indent="0" algn="r" rtl="1">
              <a:lnSpc>
                <a:spcPct val="120000"/>
              </a:lnSpc>
              <a:spcBef>
                <a:spcPts val="1000"/>
              </a:spcBef>
              <a:spcAft>
                <a:spcPts val="0"/>
              </a:spcAft>
              <a:buSzPct val="100000"/>
              <a:buNone/>
            </a:pPr>
            <a:endParaRPr sz="11200" b="1"/>
          </a:p>
          <a:p>
            <a:pPr marL="0" lvl="0" indent="0" algn="r" rtl="1">
              <a:lnSpc>
                <a:spcPct val="120000"/>
              </a:lnSpc>
              <a:spcBef>
                <a:spcPts val="1000"/>
              </a:spcBef>
              <a:spcAft>
                <a:spcPts val="0"/>
              </a:spcAft>
              <a:buSzPct val="100000"/>
              <a:buNone/>
            </a:pPr>
            <a:endParaRPr sz="11200" b="1"/>
          </a:p>
          <a:p>
            <a:pPr marL="0" lvl="0" indent="0" algn="r" rtl="1">
              <a:lnSpc>
                <a:spcPct val="120000"/>
              </a:lnSpc>
              <a:spcBef>
                <a:spcPts val="1000"/>
              </a:spcBef>
              <a:spcAft>
                <a:spcPts val="0"/>
              </a:spcAft>
              <a:buSzPct val="100000"/>
              <a:buNone/>
            </a:pPr>
            <a:endParaRPr sz="11200" b="1"/>
          </a:p>
          <a:p>
            <a:pPr marL="0" lvl="0" indent="0" algn="r" rtl="1">
              <a:lnSpc>
                <a:spcPct val="120000"/>
              </a:lnSpc>
              <a:spcBef>
                <a:spcPts val="1000"/>
              </a:spcBef>
              <a:spcAft>
                <a:spcPts val="0"/>
              </a:spcAft>
              <a:buSzPct val="100000"/>
              <a:buNone/>
            </a:pPr>
            <a:endParaRPr sz="7200"/>
          </a:p>
          <a:p>
            <a:pPr marL="0" lvl="0" indent="0" algn="r" rtl="1">
              <a:lnSpc>
                <a:spcPct val="120000"/>
              </a:lnSpc>
              <a:spcBef>
                <a:spcPts val="1000"/>
              </a:spcBef>
              <a:spcAft>
                <a:spcPts val="0"/>
              </a:spcAft>
              <a:buSzPct val="100000"/>
              <a:buNone/>
            </a:pPr>
            <a:r>
              <a:rPr lang="iw-IL" sz="9600"/>
              <a:t> </a:t>
            </a:r>
            <a:r>
              <a:rPr lang="iw-IL" sz="11200" b="1" u="sng"/>
              <a:t>4.מסקנות והמלצות:</a:t>
            </a:r>
            <a:endParaRPr/>
          </a:p>
          <a:p>
            <a:pPr marL="0" lvl="0" indent="0" algn="r" rtl="1">
              <a:lnSpc>
                <a:spcPct val="120000"/>
              </a:lnSpc>
              <a:spcBef>
                <a:spcPts val="1000"/>
              </a:spcBef>
              <a:spcAft>
                <a:spcPts val="0"/>
              </a:spcAft>
              <a:buSzPct val="100000"/>
              <a:buNone/>
            </a:pPr>
            <a:endParaRPr sz="11200"/>
          </a:p>
          <a:p>
            <a:pPr marL="0" lvl="0" indent="0" algn="r" rtl="1">
              <a:lnSpc>
                <a:spcPct val="120000"/>
              </a:lnSpc>
              <a:spcBef>
                <a:spcPts val="1000"/>
              </a:spcBef>
              <a:spcAft>
                <a:spcPts val="0"/>
              </a:spcAft>
              <a:buSzPct val="100000"/>
              <a:buNone/>
            </a:pPr>
            <a:r>
              <a:rPr lang="iw-IL" sz="11200"/>
              <a:t>למערכת יש עוד נושאים מרכזיים שעדיין לא תוכננו הבדיקות שלהם.</a:t>
            </a:r>
            <a:endParaRPr/>
          </a:p>
          <a:p>
            <a:pPr marL="0" lvl="0" indent="0" algn="r" rtl="1">
              <a:lnSpc>
                <a:spcPct val="120000"/>
              </a:lnSpc>
              <a:spcBef>
                <a:spcPts val="1000"/>
              </a:spcBef>
              <a:spcAft>
                <a:spcPts val="0"/>
              </a:spcAft>
              <a:buSzPct val="100000"/>
              <a:buNone/>
            </a:pPr>
            <a:r>
              <a:rPr lang="iw-IL" sz="11200"/>
              <a:t>בעקבות הבאג הקריטי הצוות ממליץ על תיקון הבאג ללא העלאה לאוויר.</a:t>
            </a:r>
            <a:endParaRPr/>
          </a:p>
          <a:p>
            <a:pPr marL="0" lvl="0" indent="0" algn="r" rtl="1">
              <a:lnSpc>
                <a:spcPct val="120000"/>
              </a:lnSpc>
              <a:spcBef>
                <a:spcPts val="1000"/>
              </a:spcBef>
              <a:spcAft>
                <a:spcPts val="0"/>
              </a:spcAft>
              <a:buSzPct val="100000"/>
              <a:buNone/>
            </a:pPr>
            <a:r>
              <a:rPr lang="iw-IL" sz="11200"/>
              <a:t>שני הבאגים המוגדרים בחומרה בינונית  יכנסו לסבב התיקון, אך בכל מקרה לא ישפיעו על העלאת המערכת לאוויר.</a:t>
            </a:r>
            <a:endParaRPr/>
          </a:p>
          <a:p>
            <a:pPr marL="0" lvl="0" indent="0" algn="r" rtl="1">
              <a:lnSpc>
                <a:spcPct val="120000"/>
              </a:lnSpc>
              <a:spcBef>
                <a:spcPts val="1000"/>
              </a:spcBef>
              <a:spcAft>
                <a:spcPts val="0"/>
              </a:spcAft>
              <a:buSzPct val="100000"/>
              <a:buNone/>
            </a:pPr>
            <a:r>
              <a:rPr lang="iw-IL" sz="11200"/>
              <a:t>רוב מהזמן בביצוע הפרויקט הושקע על כתיבת מסמך הדרישות מפני שזה היה הפרויקט הראשון שלנו זה לקח לנו הרבה זמן ומאמצים להבין את התהליכים.</a:t>
            </a:r>
            <a:endParaRPr/>
          </a:p>
          <a:p>
            <a:pPr marL="0" lvl="0" indent="0" algn="r" rtl="1">
              <a:lnSpc>
                <a:spcPct val="120000"/>
              </a:lnSpc>
              <a:spcBef>
                <a:spcPts val="1000"/>
              </a:spcBef>
              <a:spcAft>
                <a:spcPts val="0"/>
              </a:spcAft>
              <a:buSzPct val="100000"/>
              <a:buNone/>
            </a:pPr>
            <a:r>
              <a:rPr lang="iw-IL" sz="11200"/>
              <a:t>בסה"כ היה לנו קשה אבל הבנו איך לעשות את כל התהליכים הלימודיים.</a:t>
            </a:r>
            <a:endParaRPr/>
          </a:p>
          <a:p>
            <a:pPr marL="0" lvl="0" indent="0" algn="r" rtl="1">
              <a:lnSpc>
                <a:spcPct val="120000"/>
              </a:lnSpc>
              <a:spcBef>
                <a:spcPts val="1000"/>
              </a:spcBef>
              <a:spcAft>
                <a:spcPts val="0"/>
              </a:spcAft>
              <a:buSzPct val="100000"/>
              <a:buNone/>
            </a:pPr>
            <a:r>
              <a:rPr lang="iw-IL" sz="11200"/>
              <a:t>צוות הפרויקט מודה לאבי במרצה על ההדרכה והעזרה.</a:t>
            </a:r>
            <a:endParaRPr/>
          </a:p>
          <a:p>
            <a:pPr marL="0" lvl="0" indent="0" algn="r" rtl="1">
              <a:lnSpc>
                <a:spcPct val="120000"/>
              </a:lnSpc>
              <a:spcBef>
                <a:spcPts val="1000"/>
              </a:spcBef>
              <a:spcAft>
                <a:spcPts val="0"/>
              </a:spcAft>
              <a:buSzPct val="100000"/>
              <a:buNone/>
            </a:pPr>
            <a:r>
              <a:rPr lang="iw-IL"/>
              <a:t> </a:t>
            </a:r>
            <a:endParaRPr/>
          </a:p>
          <a:p>
            <a:pPr marL="0" lvl="0" indent="0" algn="l" rtl="1">
              <a:lnSpc>
                <a:spcPct val="120000"/>
              </a:lnSpc>
              <a:spcBef>
                <a:spcPts val="1000"/>
              </a:spcBef>
              <a:spcAft>
                <a:spcPts val="0"/>
              </a:spcAft>
              <a:buSzPct val="100000"/>
              <a:buNone/>
            </a:pPr>
            <a:r>
              <a:rPr lang="iw-IL"/>
              <a:t> </a:t>
            </a:r>
            <a:endParaRPr/>
          </a:p>
        </p:txBody>
      </p:sp>
    </p:spTree>
  </p:cSld>
  <p:clrMapOvr>
    <a:masterClrMapping/>
  </p:clrMapOvr>
</p:sld>
</file>

<file path=ppt/theme/theme1.xml><?xml version="1.0" encoding="utf-8"?>
<a:theme xmlns:a="http://schemas.openxmlformats.org/drawingml/2006/main" name="גלריה">
  <a:themeElements>
    <a:clrScheme name="גלריה">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1026</Words>
  <Application>Microsoft Office PowerPoint</Application>
  <PresentationFormat>מסך רחב</PresentationFormat>
  <Paragraphs>136</Paragraphs>
  <Slides>8</Slides>
  <Notes>8</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8</vt:i4>
      </vt:variant>
    </vt:vector>
  </HeadingPairs>
  <TitlesOfParts>
    <vt:vector size="12" baseType="lpstr">
      <vt:lpstr>Gill Sans MT</vt:lpstr>
      <vt:lpstr>Gill Sans</vt:lpstr>
      <vt:lpstr>Arial</vt:lpstr>
      <vt:lpstr>גלריה</vt:lpstr>
      <vt:lpstr>מסמך סיכום תוצאות הבדיקות   STR  לפרויקט ניהול מחסן (207)</vt:lpstr>
      <vt:lpstr>תוכן הענינים</vt:lpstr>
      <vt:lpstr>מצגת של PowerPoint‏</vt:lpstr>
      <vt:lpstr>מצגת של PowerPoint‏</vt:lpstr>
      <vt:lpstr>1.3  מונחי המערכת באנגלית והסברם בעברית</vt:lpstr>
      <vt:lpstr>מצגת של PowerPoint‏</vt:lpstr>
      <vt:lpstr>מצגת של PowerPoint‏</vt:lpstr>
      <vt:lpstr>3.   תוצאות הבדיקות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מסמך סיכום תוצאות הבדיקות   STR  לפרויקט ניהול מחסן (207)</dc:title>
  <dc:creator>עידו עתיה קלמן</dc:creator>
  <cp:lastModifiedBy>עידו עתיה קלמן</cp:lastModifiedBy>
  <cp:revision>1</cp:revision>
  <dcterms:created xsi:type="dcterms:W3CDTF">2022-05-15T14:45:50Z</dcterms:created>
  <dcterms:modified xsi:type="dcterms:W3CDTF">2022-10-31T19:26:34Z</dcterms:modified>
</cp:coreProperties>
</file>