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1CCAC-51E0-07FA-9016-C153F1BBD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187D0-9FD2-C138-6FDA-CF7D1A9D9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A57E2-3474-AE67-6A65-DFF8E697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10B4-B0E0-48A0-8D50-D4BB3DACC336}" type="datetimeFigureOut">
              <a:rPr lang="he-IL" smtClean="0"/>
              <a:t>י'/אדר/תשפ"ה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550E2-B11E-0877-5160-88C05319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AE29A-BF36-8240-5737-62F29CF5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7B1B-25C6-4232-B397-4F6F3FEE24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409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B266F-599A-CE68-7B86-14B9C807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826C4-CB9D-BF1A-BEAC-96B0AA298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F9F1C-F3C3-259A-58FD-17AE122FC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10B4-B0E0-48A0-8D50-D4BB3DACC336}" type="datetimeFigureOut">
              <a:rPr lang="he-IL" smtClean="0"/>
              <a:t>י'/אדר/תשפ"ה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3E34C-0F28-06A1-42E0-B601A153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386D9-C9E8-939C-8187-6DFD03CB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7B1B-25C6-4232-B397-4F6F3FEE24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833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EA3B69-696F-75BA-8874-585AE9377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A50F7-E875-667C-9F3B-084D22D12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DFC65-FC32-F1B7-51D6-480A4BE6A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10B4-B0E0-48A0-8D50-D4BB3DACC336}" type="datetimeFigureOut">
              <a:rPr lang="he-IL" smtClean="0"/>
              <a:t>י'/אדר/תשפ"ה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32949-01D6-A07C-044A-DB583566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1EAD6-3FB3-BC1F-7E1C-DFB904B6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7B1B-25C6-4232-B397-4F6F3FEE24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944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163BF-4EAB-72BB-340E-BE3F3085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DA8DD-5A69-5633-5E2F-62D9085C2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984F4-31DC-280B-5FC0-19CFAEC4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10B4-B0E0-48A0-8D50-D4BB3DACC336}" type="datetimeFigureOut">
              <a:rPr lang="he-IL" smtClean="0"/>
              <a:t>י'/אדר/תשפ"ה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EF050-E347-D673-3584-87199206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8E0DE-FA2A-40F1-0750-49571927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7B1B-25C6-4232-B397-4F6F3FEE24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388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4989-612A-6A68-CF34-FB2503CF9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E36AC-B9EC-5B6C-47F0-0B921306B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958D1-899C-3090-3054-32D4D4BB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10B4-B0E0-48A0-8D50-D4BB3DACC336}" type="datetimeFigureOut">
              <a:rPr lang="he-IL" smtClean="0"/>
              <a:t>י'/אדר/תשפ"ה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63C59-1641-3E71-15AF-3F628972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C739D-B135-FF65-D28F-3692035A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7B1B-25C6-4232-B397-4F6F3FEE24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427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65C7-D0E0-EB6B-CDAD-E333B7A0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490A1-03A2-FE66-E7F0-E39CE9438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E0E65-C9E3-9EA3-DAE4-4F8862F1F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19F2F-CE37-3CDB-471D-A8B7DB11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10B4-B0E0-48A0-8D50-D4BB3DACC336}" type="datetimeFigureOut">
              <a:rPr lang="he-IL" smtClean="0"/>
              <a:t>י'/אדר/תשפ"ה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3B81F-4DFE-54EA-F9CF-1D1213B4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012E1-A3CE-0447-A71F-ED40B399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7B1B-25C6-4232-B397-4F6F3FEE24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861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E8C9-64BC-99DC-CB60-2381A8861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66B42-2788-C487-4796-4D2A0DDB4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0C0CA-0DE8-2496-623B-095B5DC0A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52DEC-6CC1-73EF-DD9F-08727DF61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E7EB93-D737-967E-2CD9-53699E82D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D57EC9-ABE4-6E0C-095B-0719B863D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10B4-B0E0-48A0-8D50-D4BB3DACC336}" type="datetimeFigureOut">
              <a:rPr lang="he-IL" smtClean="0"/>
              <a:t>י'/אדר/תשפ"ה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4E7144-CBCA-56CA-9549-FC6D4CD8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8FD6AD-60D7-BADA-1502-BE7D3140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7B1B-25C6-4232-B397-4F6F3FEE24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717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75CA1-AD6F-DF1D-4C24-0F5A928E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4CDFAF-3946-A8EF-211D-F02BEE79B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10B4-B0E0-48A0-8D50-D4BB3DACC336}" type="datetimeFigureOut">
              <a:rPr lang="he-IL" smtClean="0"/>
              <a:t>י'/אדר/תשפ"ה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81964-8FC1-087E-9D51-82B6565B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45E52-B0D8-D649-99A0-3BEE2E3E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7B1B-25C6-4232-B397-4F6F3FEE24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497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CA2A6-523A-2C5E-9DDC-CFA6AFD5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10B4-B0E0-48A0-8D50-D4BB3DACC336}" type="datetimeFigureOut">
              <a:rPr lang="he-IL" smtClean="0"/>
              <a:t>י'/אדר/תשפ"ה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BEB827-C88D-19FC-A5B2-14B69D07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69F0E-CFBF-14A5-8ACA-E6E64CB2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7B1B-25C6-4232-B397-4F6F3FEE24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564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95C90-BD6F-9DF6-D6A9-C02AC00D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97A58-DF10-3CB7-BF7D-FE19947CF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5D773-05C8-DE43-D1E3-18EEF2332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B3708-851F-B209-2A42-09A9B0AA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10B4-B0E0-48A0-8D50-D4BB3DACC336}" type="datetimeFigureOut">
              <a:rPr lang="he-IL" smtClean="0"/>
              <a:t>י'/אדר/תשפ"ה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15996-7C49-F09F-1382-9B0BEF172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41548-E9A5-F02D-AD37-4C747FE0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7B1B-25C6-4232-B397-4F6F3FEE24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1922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2D3E-72BB-6836-62C4-D5836C60A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5727C-881C-5811-CEDF-51AE98DD2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8DDD1-EF30-06B2-D168-6C3F9113E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1C7BA-3E40-BBD2-2750-D3F3D492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10B4-B0E0-48A0-8D50-D4BB3DACC336}" type="datetimeFigureOut">
              <a:rPr lang="he-IL" smtClean="0"/>
              <a:t>י'/אדר/תשפ"ה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3EB39-58D1-6EDF-B995-CDB23C94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B7E24-462D-1C79-3AB5-B03DAF82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7B1B-25C6-4232-B397-4F6F3FEE24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553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9DFE6-7F39-A303-4A99-FD8D03234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92144-3609-779E-AF6D-0BA463117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0FFDB-3A40-A2B0-8EF9-6908B3A03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A510B4-B0E0-48A0-8D50-D4BB3DACC336}" type="datetimeFigureOut">
              <a:rPr lang="he-IL" smtClean="0"/>
              <a:t>י'/אדר/תשפ"ה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8A273-7E02-1BBF-2DC8-7920EFD96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DCE45-D484-A954-A44C-B758A17D8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A77B1B-25C6-4232-B397-4F6F3FEE24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261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EFC83-2012-F8EF-A87A-F0A03965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F6FF0-EAC5-52AF-A7C3-52A3B6A26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A1B40-E802-E185-9158-90839A830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2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D97B-DFC3-2F67-A5C2-8A3AC98A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5AECD6-6D63-D4ED-F188-86EA487FE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68"/>
            <a:ext cx="12192000" cy="6788361"/>
          </a:xfrm>
          <a:prstGeom prst="rect">
            <a:avLst/>
          </a:prstGeom>
        </p:spPr>
      </p:pic>
      <p:pic>
        <p:nvPicPr>
          <p:cNvPr id="10" name="coin_earned">
            <a:hlinkClick r:id="" action="ppaction://media"/>
            <a:extLst>
              <a:ext uri="{FF2B5EF4-FFF2-40B4-BE49-F238E27FC236}">
                <a16:creationId xmlns:a16="http://schemas.microsoft.com/office/drawing/2014/main" id="{14162AB8-1373-1754-D5E0-F583F03ECF74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92800" y="3768749"/>
            <a:ext cx="406400" cy="406400"/>
          </a:xfrm>
        </p:spPr>
      </p:pic>
    </p:spTree>
    <p:extLst>
      <p:ext uri="{BB962C8B-B14F-4D97-AF65-F5344CB8AC3E}">
        <p14:creationId xmlns:p14="http://schemas.microsoft.com/office/powerpoint/2010/main" val="73498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54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33D6-A5A7-874A-3874-AC4777C6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FA0D42-FC5B-860D-7200-26791305F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8" y="0"/>
            <a:ext cx="12117084" cy="6858000"/>
          </a:xfrm>
          <a:prstGeom prst="rect">
            <a:avLst/>
          </a:prstGeom>
        </p:spPr>
      </p:pic>
      <p:pic>
        <p:nvPicPr>
          <p:cNvPr id="6" name="alarm">
            <a:hlinkClick r:id="" action="ppaction://media"/>
            <a:extLst>
              <a:ext uri="{FF2B5EF4-FFF2-40B4-BE49-F238E27FC236}">
                <a16:creationId xmlns:a16="http://schemas.microsoft.com/office/drawing/2014/main" id="{ACC41747-5899-B4C3-6768-7B490AC32D7D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92800" y="5075594"/>
            <a:ext cx="406400" cy="406400"/>
          </a:xfrm>
        </p:spPr>
      </p:pic>
    </p:spTree>
    <p:extLst>
      <p:ext uri="{BB962C8B-B14F-4D97-AF65-F5344CB8AC3E}">
        <p14:creationId xmlns:p14="http://schemas.microsoft.com/office/powerpoint/2010/main" val="78021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4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03C4-6084-D129-9894-26639C3A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43A6D6-625D-7E2F-DCF7-922D855CC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478"/>
            <a:ext cx="12192000" cy="6843043"/>
          </a:xfrm>
          <a:prstGeom prst="rect">
            <a:avLst/>
          </a:prstGeom>
        </p:spPr>
      </p:pic>
      <p:pic>
        <p:nvPicPr>
          <p:cNvPr id="6" name="relief">
            <a:hlinkClick r:id="" action="ppaction://media"/>
            <a:extLst>
              <a:ext uri="{FF2B5EF4-FFF2-40B4-BE49-F238E27FC236}">
                <a16:creationId xmlns:a16="http://schemas.microsoft.com/office/drawing/2014/main" id="{265280FD-28D9-9828-1730-7DFF5C594402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92800" y="3797300"/>
            <a:ext cx="406400" cy="406400"/>
          </a:xfrm>
        </p:spPr>
      </p:pic>
    </p:spTree>
    <p:extLst>
      <p:ext uri="{BB962C8B-B14F-4D97-AF65-F5344CB8AC3E}">
        <p14:creationId xmlns:p14="http://schemas.microsoft.com/office/powerpoint/2010/main" val="413492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7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DE2A8-90E2-4F78-59BC-A07131B8B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3D00-E19D-B7C6-AAA3-D98A489A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4866E-0F11-A969-08D1-24316F732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EBA508-402E-D6AF-869B-F87048649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8" y="0"/>
            <a:ext cx="12117084" cy="6858000"/>
          </a:xfrm>
          <a:prstGeom prst="rect">
            <a:avLst/>
          </a:prstGeom>
        </p:spPr>
      </p:pic>
      <p:pic>
        <p:nvPicPr>
          <p:cNvPr id="4" name="alarm">
            <a:hlinkClick r:id="" action="ppaction://media"/>
            <a:extLst>
              <a:ext uri="{FF2B5EF4-FFF2-40B4-BE49-F238E27FC236}">
                <a16:creationId xmlns:a16="http://schemas.microsoft.com/office/drawing/2014/main" id="{3E19574C-C492-60DC-04EC-B2FDCD4D324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92800" y="5075594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1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4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ED7BE-5771-59FA-8C42-015F0A48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C7973-7B06-6886-E56E-9603B45FA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898"/>
            <a:ext cx="12192000" cy="6816203"/>
          </a:xfrm>
          <a:prstGeom prst="rect">
            <a:avLst/>
          </a:prstGeom>
        </p:spPr>
      </p:pic>
      <p:pic>
        <p:nvPicPr>
          <p:cNvPr id="6" name="lose_all">
            <a:hlinkClick r:id="" action="ppaction://media"/>
            <a:extLst>
              <a:ext uri="{FF2B5EF4-FFF2-40B4-BE49-F238E27FC236}">
                <a16:creationId xmlns:a16="http://schemas.microsoft.com/office/drawing/2014/main" id="{E5E1A2AF-3670-DA9C-3FAC-AB5E91B2F0A7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92800" y="3797300"/>
            <a:ext cx="406400" cy="406400"/>
          </a:xfrm>
        </p:spPr>
      </p:pic>
    </p:spTree>
    <p:extLst>
      <p:ext uri="{BB962C8B-B14F-4D97-AF65-F5344CB8AC3E}">
        <p14:creationId xmlns:p14="http://schemas.microsoft.com/office/powerpoint/2010/main" val="285718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2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6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Ido Ben Artzi</dc:creator>
  <cp:lastModifiedBy>Ido Ben Artzi</cp:lastModifiedBy>
  <cp:revision>1</cp:revision>
  <dcterms:created xsi:type="dcterms:W3CDTF">2025-03-10T08:46:41Z</dcterms:created>
  <dcterms:modified xsi:type="dcterms:W3CDTF">2025-03-10T08:59:45Z</dcterms:modified>
</cp:coreProperties>
</file>