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onSen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MotionSense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Logistic Regression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5207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55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c-linear.png" descr="ic-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794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" name="Table"/>
          <p:cNvGraphicFramePr/>
          <p:nvPr/>
        </p:nvGraphicFramePr>
        <p:xfrm>
          <a:off x="72263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58" name="ic-sliding-window.png" descr="ic-sliding-wind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10"/>
          <p:cNvSpPr txBox="1"/>
          <p:nvPr/>
        </p:nvSpPr>
        <p:spPr>
          <a:xfrm>
            <a:off x="3456381" y="8356600"/>
            <a:ext cx="4532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60" name="10"/>
          <p:cNvSpPr txBox="1"/>
          <p:nvPr/>
        </p:nvSpPr>
        <p:spPr>
          <a:xfrm>
            <a:off x="102508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5207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4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5" name="Table"/>
          <p:cNvGraphicFramePr/>
          <p:nvPr/>
        </p:nvGraphicFramePr>
        <p:xfrm>
          <a:off x="72263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6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c-nonlinear.png" descr="ic-nonline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10"/>
          <p:cNvSpPr txBox="1"/>
          <p:nvPr/>
        </p:nvSpPr>
        <p:spPr>
          <a:xfrm>
            <a:off x="34563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69" name="10"/>
          <p:cNvSpPr txBox="1"/>
          <p:nvPr/>
        </p:nvSpPr>
        <p:spPr>
          <a:xfrm>
            <a:off x="102508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indow Size Effec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 Size Effect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pic>
        <p:nvPicPr>
          <p:cNvPr id="172" name="ic-nonlinear.png" descr="ic-non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window_accuracy_plot.png" descr="window_accuracy_pl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800" y="2082800"/>
            <a:ext cx="73152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ccuracy"/>
          <p:cNvSpPr txBox="1"/>
          <p:nvPr/>
        </p:nvSpPr>
        <p:spPr>
          <a:xfrm rot="16200000">
            <a:off x="1842109" y="5509870"/>
            <a:ext cx="14465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175" name="window size"/>
          <p:cNvSpPr txBox="1"/>
          <p:nvPr/>
        </p:nvSpPr>
        <p:spPr>
          <a:xfrm>
            <a:off x="5551119" y="8888070"/>
            <a:ext cx="19025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window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8" name="Increase the accuracy by adding / modifying features and fine tuning of the model’s hyper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Increase the accuracy by adding / modifying features and fine tuning of the model’s hyper parameters</a:t>
            </a:r>
          </a:p>
          <a:p>
            <a:pPr/>
            <a:r>
              <a:t>Predict using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less time samples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Check more complex sequence models (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LSTM</a:t>
            </a:r>
            <a:r>
              <a:t>,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GRU</a:t>
            </a:r>
            <a:r>
              <a:t>) as a means to increase/maintain the accuracy while using a smaller window size</a:t>
            </a:r>
          </a:p>
          <a:p>
            <a:pPr/>
            <a:r>
              <a:t>Develop a mobile application which will predict the user’s action on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real time</a:t>
            </a:r>
            <a:r>
              <a:t> using our models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viously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Previously…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5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8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31" name="Each row is a labeled time snapshot with 12 features: acceleration, rotation, gravity, attitude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  <p:bldP build="whole" bldLvl="1" animBg="1" rev="0" advAuto="0" spid="13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day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38" name="Goal: Encoding time samples as meaningful featur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Goal: Encoding time samples as meaningful features</a:t>
            </a:r>
          </a:p>
        </p:txBody>
      </p:sp>
      <p:pic>
        <p:nvPicPr>
          <p:cNvPr id="139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3400" y="464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oncatenated History"/>
          <p:cNvSpPr txBox="1"/>
          <p:nvPr/>
        </p:nvSpPr>
        <p:spPr>
          <a:xfrm>
            <a:off x="2242870" y="6532220"/>
            <a:ext cx="3286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Concatenated History</a:t>
            </a:r>
          </a:p>
        </p:txBody>
      </p:sp>
      <p:sp>
        <p:nvSpPr>
          <p:cNvPr id="141" name="vs"/>
          <p:cNvSpPr txBox="1"/>
          <p:nvPr/>
        </p:nvSpPr>
        <p:spPr>
          <a:xfrm>
            <a:off x="6284163" y="5230470"/>
            <a:ext cx="4364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vs</a:t>
            </a:r>
          </a:p>
        </p:txBody>
      </p:sp>
      <p:pic>
        <p:nvPicPr>
          <p:cNvPr id="142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2639" y="4561510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ing Window"/>
          <p:cNvSpPr txBox="1"/>
          <p:nvPr/>
        </p:nvSpPr>
        <p:spPr>
          <a:xfrm>
            <a:off x="7898607" y="6532220"/>
            <a:ext cx="23536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Sliding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p" bldLvl="5" animBg="1" rev="0" advAuto="0" spid="138" grpId="1"/>
      <p:bldP build="whole" bldLvl="1" animBg="1" rev="0" advAuto="0" spid="143" grpId="5"/>
      <p:bldP build="whole" bldLvl="1" animBg="1" rev="0" advAuto="0" spid="139" grpId="3"/>
      <p:bldP build="whole" bldLvl="1" animBg="1" rev="0" advAuto="0" spid="141" grpId="4"/>
      <p:bldP build="whole" bldLvl="1" animBg="1" rev="0" advAuto="0" spid="140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46" name="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 u="sng"/>
            </a:pPr>
            <a:r>
              <a:t>Questions: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 long should the window / history be?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should the window be sliding on?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Samples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Standard deviation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Local min/max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Mean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Average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iti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</p:txBody>
      </p:sp>
      <p:sp>
        <p:nvSpPr>
          <p:cNvPr id="149" name="Linear vs Non-linear on both approaches…"/>
          <p:cNvSpPr txBox="1"/>
          <p:nvPr>
            <p:ph type="body" idx="1"/>
          </p:nvPr>
        </p:nvSpPr>
        <p:spPr>
          <a:xfrm>
            <a:off x="952500" y="2368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Linear</a:t>
            </a:r>
            <a:r>
              <a:t> vs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Non-linear</a:t>
            </a:r>
            <a:r>
              <a:t> on both approaches</a:t>
            </a:r>
          </a:p>
          <a:p>
            <a:pPr/>
            <a:r>
              <a:t>Results over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10</a:t>
            </a:r>
            <a:r>
              <a:t> sized window / history ~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1sec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Logistic Regression did not achieve good results on validation set</a:t>
            </a:r>
          </a:p>
          <a:p>
            <a:pPr/>
            <a:r>
              <a:t>Random Forest did quite well</a:t>
            </a:r>
          </a:p>
          <a:p>
            <a:pPr/>
            <a:r>
              <a:t>Data is not linearly separable with current features</a:t>
            </a:r>
          </a:p>
        </p:txBody>
      </p:sp>
      <p:pic>
        <p:nvPicPr>
          <p:cNvPr id="150" name="ic-linear.png" descr="ic-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844" y="2168673"/>
            <a:ext cx="8128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c-nonlinear.png" descr="ic-non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2814" y="2168673"/>
            <a:ext cx="8128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p" bldLvl="5" animBg="1" rev="0" advAuto="0" spid="149" grpId="1"/>
      <p:bldP build="whole" bldLvl="1" animBg="1" rev="0" advAuto="0" spid="15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