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idocal/workshop/blob/master/MotionSenese/initial-analysis.ipynb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S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DS Workshop</a:t>
            </a:r>
          </a:p>
        </p:txBody>
      </p:sp>
      <p:sp>
        <p:nvSpPr>
          <p:cNvPr id="120" name="Shachar Hirshberg, Ido Calman &amp; Ofri Kleinfel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Shachar Hirshberg, Ido Calman &amp; Ofri Kleinfeld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3" name="Predict which activity (walking, sitting, etc.) is being performed using phone sensors data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pPr/>
            <a:r>
              <a:t>Working with Time-Series data:</a:t>
            </a:r>
            <a:br/>
            <a:r>
              <a:t>- Raw data do not fit classic ML algorithm</a:t>
            </a:r>
            <a:br/>
            <a:r>
              <a:t>- Data is only meaningful as bulks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sp>
        <p:nvSpPr>
          <p:cNvPr id="126" name="Time-Series data generated by accelerometer and gyroscope smartphone sens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Time-Series data generated by accelerometer and gyroscope smartphone sensors.</a:t>
            </a:r>
          </a:p>
          <a:p>
            <a:pPr/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24 participants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,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Features</a:t>
            </a:r>
          </a:p>
        </p:txBody>
      </p:sp>
      <p:sp>
        <p:nvSpPr>
          <p:cNvPr id="129" name="Each row is a labeled time snapshot with 12 features: attitude, gravity, acceleration, rotation (3 axes each)…"/>
          <p:cNvSpPr txBox="1"/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681" y="5749764"/>
            <a:ext cx="4238338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3700" y="2489200"/>
            <a:ext cx="9677400" cy="139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…"/>
          <p:cNvSpPr txBox="1"/>
          <p:nvPr/>
        </p:nvSpPr>
        <p:spPr>
          <a:xfrm>
            <a:off x="11468099" y="2849220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itial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Analysis</a:t>
            </a:r>
          </a:p>
        </p:txBody>
      </p:sp>
      <p:sp>
        <p:nvSpPr>
          <p:cNvPr id="135" name="Visually identify how certain features correspond with the labeled activit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Visually identify how certain features correspond with the labeled activity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4641850"/>
            <a:ext cx="5448300" cy="389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9600" y="4591050"/>
            <a:ext cx="5511800" cy="400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nitial Analysis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Analysis - cont.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1850" y="2139950"/>
            <a:ext cx="5727700" cy="372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6300" y="6083300"/>
            <a:ext cx="5638800" cy="388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60196" y="7774916"/>
            <a:ext cx="2758707" cy="1963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hank You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45" name="For more information: https://github.com/idocal/workshop/blob/master/MotionSenese/initial-analysis.ipynb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r>
              <a:t>For more information:</a:t>
            </a:r>
            <a:br/>
            <a:r>
              <a:rPr u="sng"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  <a:hlinkClick r:id="rId2" invalidUrl="" action="" tgtFrame="" tooltip="" history="1" highlightClick="0" endSnd="0"/>
              </a:rPr>
              <a:t>https://github.com/idocal/workshop/blob/master/MotionSenese/initial-analysis.ipynb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