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3" r:id="rId6"/>
    <p:sldId id="265" r:id="rId7"/>
    <p:sldId id="266" r:id="rId8"/>
    <p:sldId id="268" r:id="rId9"/>
    <p:sldId id="269" r:id="rId10"/>
    <p:sldId id="26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44" autoAdjust="0"/>
  </p:normalViewPr>
  <p:slideViewPr>
    <p:cSldViewPr snapToGrid="0">
      <p:cViewPr varScale="1">
        <p:scale>
          <a:sx n="57" d="100"/>
          <a:sy n="57" d="100"/>
        </p:scale>
        <p:origin x="150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Result</a:t>
            </a:r>
            <a:r>
              <a:rPr lang="en-US" baseline="0" dirty="0" smtClean="0"/>
              <a:t>s refer to using 10 past examples – for both history and aggregated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4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/>
              <a:t>Random Forest classifier uses 10 decision trees as base estimators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/>
              <a:t>Results are always on the validation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1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04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ocal/workshop/blob/master/MotionSenese/initial-analysis.ipyn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S Worksho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DS Workshop</a:t>
            </a:r>
          </a:p>
        </p:txBody>
      </p:sp>
      <p:sp>
        <p:nvSpPr>
          <p:cNvPr id="120" name="Shachar Hirshberg, Ido Calman &amp; Ofri Kleinfel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Shachar Hirshberg, Ido Calman &amp; Ofri Kleinfeld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hank You!"/>
          <p:cNvSpPr txBox="1"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  <p:sp>
        <p:nvSpPr>
          <p:cNvPr id="145" name="For more information: https://github.com/idocal/workshop/blob/master/MotionSenese/initial-analysis.ipynb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r>
              <a:t>For more information:</a:t>
            </a:r>
            <a:br/>
            <a:r>
              <a:rPr u="sng">
                <a:solidFill>
                  <a:srgbClr val="A9A9A9"/>
                </a:solidFill>
                <a:hlinkClick r:id="rId3"/>
              </a:rPr>
              <a:t>https://github.com/idocal/workshop/blob/master/MotionSenese/initial-analysis.ipynb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Problem</a:t>
            </a:r>
          </a:p>
        </p:txBody>
      </p:sp>
      <p:sp>
        <p:nvSpPr>
          <p:cNvPr id="123" name="Predict which activity (walking, sitting, etc.) is being performed using phone sensors data analysi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 which activity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(walking, sitting, etc.) </a:t>
            </a:r>
            <a:r>
              <a:t>is being performed using phone sensors data analysis</a:t>
            </a:r>
          </a:p>
          <a:p>
            <a:r>
              <a:t>Working with Time-Series data:</a:t>
            </a:r>
            <a:br/>
            <a:r>
              <a:t>- Data is only meaningful as bulks</a:t>
            </a:r>
            <a:br/>
            <a:r>
              <a:t>- Raw data do not fit classic ML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Dataset</a:t>
            </a:r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Time-Series data generated by accelerometer and gyroscope smartphone sensors.</a:t>
            </a:r>
          </a:p>
          <a:p>
            <a:r>
              <a:t>The experiment explored 6 different activities: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walk downstairs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upstairs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straight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sit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stand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run</a:t>
            </a:r>
          </a:p>
          <a:p>
            <a:r>
              <a:t>24 participants,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Fea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Features</a:t>
            </a:r>
          </a:p>
        </p:txBody>
      </p:sp>
      <p:sp>
        <p:nvSpPr>
          <p:cNvPr id="129" name="Each row is a labeled time snapshot with 12 features: acceleration, rotation, gravity, attitude (3 axes each)…"/>
          <p:cNvSpPr txBox="1">
            <a:spLocks noGrp="1"/>
          </p:cNvSpPr>
          <p:nvPr>
            <p:ph type="body" idx="1"/>
          </p:nvPr>
        </p:nvSpPr>
        <p:spPr>
          <a:xfrm>
            <a:off x="952500" y="2984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Each row is a labeled time snapshot with 12 features: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acceleration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rotation</a:t>
            </a:r>
            <a:r>
              <a:t>,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 gravity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(3 axes each)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 - the acceleration on the phone </a:t>
            </a:r>
            <a:br/>
            <a:r>
              <a:t>caused by the force of gravitation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- the orientation of the phone </a:t>
            </a:r>
            <a:br/>
            <a:r>
              <a:t>with respect to earth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680" y="5749764"/>
            <a:ext cx="4238339" cy="301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rows.jpg" descr="row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2282328"/>
            <a:ext cx="10160000" cy="1397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7581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 bldLvl="5" animBg="1" advAuto="0"/>
      <p:bldP spid="13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Feature Engineering</a:t>
            </a:r>
            <a:endParaRPr dirty="0"/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Need to decode “history” as features for each sample</a:t>
            </a:r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Aggregate history over a sliding window</a:t>
            </a:r>
          </a:p>
          <a:p>
            <a:pPr lvl="1"/>
            <a:r>
              <a:rPr lang="en-US" dirty="0" smtClean="0"/>
              <a:t>Concatenate history as a long vector</a:t>
            </a:r>
          </a:p>
          <a:p>
            <a:r>
              <a:rPr lang="en-US" dirty="0" smtClean="0"/>
              <a:t>How much history to consider?</a:t>
            </a:r>
          </a:p>
        </p:txBody>
      </p:sp>
    </p:spTree>
    <p:extLst>
      <p:ext uri="{BB962C8B-B14F-4D97-AF65-F5344CB8AC3E}">
        <p14:creationId xmlns:p14="http://schemas.microsoft.com/office/powerpoint/2010/main" val="9709824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Initial Results</a:t>
            </a:r>
            <a:endParaRPr dirty="0"/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 each approach run a linear model and non linear model</a:t>
            </a:r>
          </a:p>
          <a:p>
            <a:r>
              <a:rPr lang="en-US" dirty="0" smtClean="0"/>
              <a:t>Logistic Regression model didn’t show good results on validation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4" y="6518821"/>
            <a:ext cx="4769031" cy="2776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7453" y="5588665"/>
            <a:ext cx="372291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History encoded</a:t>
            </a:r>
          </a:p>
          <a:p>
            <a:r>
              <a:rPr lang="en-US" dirty="0" smtClean="0"/>
              <a:t> data set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964" y="6518821"/>
            <a:ext cx="4881336" cy="2754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2500" y="5548932"/>
            <a:ext cx="372291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Aggregate window</a:t>
            </a:r>
          </a:p>
          <a:p>
            <a:r>
              <a:rPr lang="en-US" dirty="0" smtClean="0"/>
              <a:t> data set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281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Initial Results</a:t>
            </a:r>
            <a:endParaRPr dirty="0"/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Random Forest classifier with showed much better result – implying the data is not linearly separable with current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367453" y="5588665"/>
            <a:ext cx="372291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History encoded</a:t>
            </a:r>
          </a:p>
          <a:p>
            <a:r>
              <a:rPr lang="en-US" dirty="0" smtClean="0"/>
              <a:t> data set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5548932"/>
            <a:ext cx="372291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Aggregate window</a:t>
            </a:r>
          </a:p>
          <a:p>
            <a:r>
              <a:rPr lang="en-US" dirty="0" smtClean="0"/>
              <a:t> data set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7" y="6635896"/>
            <a:ext cx="4563880" cy="2554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289" y="6635896"/>
            <a:ext cx="4572000" cy="25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244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Window Size – Accuracy </a:t>
            </a:r>
            <a:br>
              <a:rPr lang="en-US" dirty="0" smtClean="0"/>
            </a:br>
            <a:r>
              <a:rPr lang="en-US" dirty="0" smtClean="0"/>
              <a:t>Tradeoff</a:t>
            </a:r>
            <a:endParaRPr dirty="0"/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Calman</a:t>
            </a:r>
            <a:r>
              <a:rPr lang="en-US" dirty="0" smtClean="0">
                <a:solidFill>
                  <a:srgbClr val="FF0000"/>
                </a:solidFill>
              </a:rPr>
              <a:t> you can add here the graph showing the results as a function of the window size (lets say for the aggregate window data set)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812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Next Steps</a:t>
            </a:r>
            <a:endParaRPr dirty="0"/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xfrm>
            <a:off x="952500" y="3693459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Increase the performance using more tuning of hyper parameters or a change in the features</a:t>
            </a:r>
          </a:p>
          <a:p>
            <a:r>
              <a:rPr lang="en-US" dirty="0" smtClean="0"/>
              <a:t>Try to use more complex sequence models (LSTM, GRU) to increase accuracy or maintain accuracy while using smaller window size</a:t>
            </a:r>
          </a:p>
          <a:p>
            <a:r>
              <a:rPr lang="en-US" dirty="0" smtClean="0"/>
              <a:t>Build framework to predict user’s action on real time using one of the models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3729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337</Words>
  <Application>Microsoft Office PowerPoint</Application>
  <PresentationFormat>Custom</PresentationFormat>
  <Paragraphs>50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Helvetica Neue Light</vt:lpstr>
      <vt:lpstr>Helvetica Neue Medium</vt:lpstr>
      <vt:lpstr>Black</vt:lpstr>
      <vt:lpstr>DS Workshop</vt:lpstr>
      <vt:lpstr>The Problem</vt:lpstr>
      <vt:lpstr>The Dataset</vt:lpstr>
      <vt:lpstr>The Features</vt:lpstr>
      <vt:lpstr>Feature Engineering</vt:lpstr>
      <vt:lpstr>Initial Results</vt:lpstr>
      <vt:lpstr>Initial Results</vt:lpstr>
      <vt:lpstr>Window Size – Accuracy  Tradeoff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Workshop</dc:title>
  <dc:creator>Kleinfeld, Ofri</dc:creator>
  <cp:lastModifiedBy>Ofri Kleinfeld</cp:lastModifiedBy>
  <cp:revision>11</cp:revision>
  <dcterms:modified xsi:type="dcterms:W3CDTF">2018-05-11T07:32:57Z</dcterms:modified>
</cp:coreProperties>
</file>