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s://github.com/idocal/workshop/blob/master/MotionSenese/initial-analysis.ipynb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S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DS Workshop</a:t>
            </a:r>
          </a:p>
        </p:txBody>
      </p:sp>
      <p:sp>
        <p:nvSpPr>
          <p:cNvPr id="120" name="Shachar Hirshberg, Ido Calman &amp; Ofri Kleinfel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Shachar Hirshberg, Ido Calman &amp; Ofri Kleinfeld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3" name="Predict which activity (walking, sitting, etc.) is being performed using phone sensors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pPr/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126" name="Time-Series data generated by accelerometer and gyroscope smartphone sens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Time-Series data generated by accelerometer and gyroscope smartphone sensors.</a:t>
            </a:r>
          </a:p>
          <a:p>
            <a:pPr/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Features</a:t>
            </a:r>
          </a:p>
        </p:txBody>
      </p:sp>
      <p:sp>
        <p:nvSpPr>
          <p:cNvPr id="129" name="Each row is a labeled time snapshot with 12 features: attitude, gravity, acceleration, rotation (3 axes each)…"/>
          <p:cNvSpPr txBox="1"/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7680" y="5749764"/>
            <a:ext cx="4238339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rows.jpg" descr="row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p" bldLvl="5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itial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Analysis</a:t>
            </a:r>
          </a:p>
        </p:txBody>
      </p:sp>
      <p:sp>
        <p:nvSpPr>
          <p:cNvPr id="134" name="Visually identify how certain features correspond with the labeled activit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Visually identify how certain features correspond with the labeled activity</a:t>
            </a:r>
          </a:p>
        </p:txBody>
      </p:sp>
      <p:sp>
        <p:nvSpPr>
          <p:cNvPr id="135" name="Acceleration over Time"/>
          <p:cNvSpPr txBox="1"/>
          <p:nvPr/>
        </p:nvSpPr>
        <p:spPr>
          <a:xfrm>
            <a:off x="4766564" y="3871570"/>
            <a:ext cx="34716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Acceleration</a:t>
            </a:r>
            <a:r>
              <a:t> over Time</a:t>
            </a:r>
          </a:p>
        </p:txBody>
      </p:sp>
      <p:pic>
        <p:nvPicPr>
          <p:cNvPr id="136" name="ex3.png" descr="ex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993" y="4225779"/>
            <a:ext cx="8322814" cy="5823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5" grpId="2"/>
      <p:bldP build="whole" bldLvl="1" animBg="1" rev="0" advAuto="0" spid="136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nitial Analysis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Analysis - cont.</a:t>
            </a:r>
          </a:p>
        </p:txBody>
      </p:sp>
      <p:pic>
        <p:nvPicPr>
          <p:cNvPr id="139" name="ex1.png" descr="ex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2425700"/>
            <a:ext cx="9474200" cy="662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lane.jpg" descr="plan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37901" y="7915133"/>
            <a:ext cx="2584670" cy="183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ex2.png" descr="ex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5300" y="2425700"/>
            <a:ext cx="9474200" cy="662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Attitude over Time"/>
          <p:cNvSpPr txBox="1"/>
          <p:nvPr/>
        </p:nvSpPr>
        <p:spPr>
          <a:xfrm>
            <a:off x="5107787" y="2157070"/>
            <a:ext cx="27892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Attitude</a:t>
            </a:r>
            <a:r>
              <a:t> over Time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2"/>
      <p:bldP build="whole" bldLvl="1" animBg="1" rev="0" advAuto="0" spid="1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45" name="For more information: https://github.com/idocal/workshop/blob/master/MotionSenese/initial-analysis.ipynb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r>
              <a:t>For more information:</a:t>
            </a:r>
            <a:br/>
            <a:r>
              <a:rPr u="sng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https://github.com/idocal/workshop/blob/master/MotionSenese/initial-analysis.ipynb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