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AA648-0203-47E0-A97D-A0D72D0874A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0C89-F4BE-475A-B4FD-DEA443BC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7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×ª××¦××ª ×ª××× × ×¢×××¨ âªdata science backgroundâ¬â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×ª××¦××ª ×ª××× × ×¢×××¨ âªdata science backgroundâ¬â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4E23-1F14-4ED4-B479-7A1AC838CA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DA8C-D110-4F9F-8350-C9D54236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Workshop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MotionSense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Ido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Calman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Shachar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Hirshberg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Ofri Kleinfeld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24 participants </a:t>
            </a:r>
            <a:r>
              <a:rPr lang="en-US" b="0" dirty="0" smtClean="0">
                <a:effectLst/>
              </a:rPr>
              <a:t>performed </a:t>
            </a:r>
            <a:r>
              <a:rPr lang="en-US" b="0" dirty="0">
                <a:effectLst/>
              </a:rPr>
              <a:t>6 activities in 15 trials in the same environment and </a:t>
            </a:r>
            <a:r>
              <a:rPr lang="en-US" b="0" dirty="0" smtClean="0">
                <a:effectLst/>
              </a:rPr>
              <a:t>conditions</a:t>
            </a:r>
          </a:p>
          <a:p>
            <a:r>
              <a:rPr lang="en-US" b="0" dirty="0" smtClean="0">
                <a:effectLst/>
              </a:rPr>
              <a:t>The participant's kept an iPhone </a:t>
            </a:r>
            <a:r>
              <a:rPr lang="en-US" b="0" dirty="0">
                <a:effectLst/>
              </a:rPr>
              <a:t>6s </a:t>
            </a:r>
            <a:r>
              <a:rPr lang="en-US" b="0" dirty="0" smtClean="0">
                <a:effectLst/>
              </a:rPr>
              <a:t>in their front pocket</a:t>
            </a:r>
          </a:p>
          <a:p>
            <a:r>
              <a:rPr lang="en-US" b="0" dirty="0" smtClean="0">
                <a:effectLst/>
              </a:rPr>
              <a:t>Each participant performed </a:t>
            </a:r>
            <a:r>
              <a:rPr lang="en-US" b="0" dirty="0">
                <a:effectLst/>
              </a:rPr>
              <a:t>6 different </a:t>
            </a:r>
            <a:r>
              <a:rPr lang="en-US" b="0" dirty="0" smtClean="0">
                <a:effectLst/>
              </a:rPr>
              <a:t>activities:</a:t>
            </a:r>
          </a:p>
          <a:p>
            <a:pPr lvl="1"/>
            <a:r>
              <a:rPr lang="en-US" b="0" dirty="0" smtClean="0">
                <a:effectLst/>
              </a:rPr>
              <a:t>Walk downstairs</a:t>
            </a:r>
          </a:p>
          <a:p>
            <a:pPr lvl="1"/>
            <a:r>
              <a:rPr lang="en-US" b="0" dirty="0">
                <a:effectLst/>
              </a:rPr>
              <a:t>W</a:t>
            </a:r>
            <a:r>
              <a:rPr lang="en-US" b="0" dirty="0" smtClean="0">
                <a:effectLst/>
              </a:rPr>
              <a:t>alk upstairs</a:t>
            </a:r>
          </a:p>
          <a:p>
            <a:pPr lvl="1"/>
            <a:r>
              <a:rPr lang="en-US" b="0" dirty="0" smtClean="0">
                <a:effectLst/>
              </a:rPr>
              <a:t>Walk on straight line </a:t>
            </a:r>
          </a:p>
          <a:p>
            <a:pPr lvl="1"/>
            <a:r>
              <a:rPr lang="en-US" b="0" dirty="0" smtClean="0">
                <a:effectLst/>
              </a:rPr>
              <a:t>Sit </a:t>
            </a:r>
          </a:p>
          <a:p>
            <a:pPr lvl="1"/>
            <a:r>
              <a:rPr lang="en-US" b="0" dirty="0" smtClean="0">
                <a:effectLst/>
              </a:rPr>
              <a:t>Stand</a:t>
            </a:r>
          </a:p>
          <a:p>
            <a:pPr lvl="1"/>
            <a:r>
              <a:rPr lang="en-US" b="0" dirty="0">
                <a:effectLst/>
              </a:rPr>
              <a:t>J</a:t>
            </a:r>
            <a:r>
              <a:rPr lang="en-US" b="0" dirty="0" smtClean="0">
                <a:effectLst/>
              </a:rPr>
              <a:t>ogging</a:t>
            </a:r>
          </a:p>
        </p:txBody>
      </p:sp>
    </p:spTree>
    <p:extLst>
      <p:ext uri="{BB962C8B-B14F-4D97-AF65-F5344CB8AC3E}">
        <p14:creationId xmlns:p14="http://schemas.microsoft.com/office/powerpoint/2010/main" val="116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0" dirty="0" smtClean="0">
                <a:effectLst/>
              </a:rPr>
              <a:t>The </a:t>
            </a:r>
            <a:r>
              <a:rPr lang="en-US" b="0" dirty="0">
                <a:effectLst/>
              </a:rPr>
              <a:t>dataset includes time-series data generated by accelerometer and gyroscope </a:t>
            </a:r>
            <a:r>
              <a:rPr lang="en-US" b="0" dirty="0" smtClean="0">
                <a:effectLst/>
              </a:rPr>
              <a:t>phone sensors</a:t>
            </a:r>
          </a:p>
          <a:p>
            <a:r>
              <a:rPr lang="en-US" b="0" dirty="0" smtClean="0">
                <a:effectLst/>
              </a:rPr>
              <a:t>The trails are divided to two groups:</a:t>
            </a:r>
          </a:p>
          <a:p>
            <a:pPr lvl="1"/>
            <a:r>
              <a:rPr lang="en-US" b="0" dirty="0">
                <a:effectLst/>
              </a:rPr>
              <a:t>Long </a:t>
            </a:r>
            <a:r>
              <a:rPr lang="en-US" b="0" dirty="0" smtClean="0">
                <a:effectLst/>
              </a:rPr>
              <a:t>trials -  around </a:t>
            </a:r>
            <a:r>
              <a:rPr lang="en-US" b="0" dirty="0">
                <a:effectLst/>
              </a:rPr>
              <a:t>2 to 3 minutes </a:t>
            </a:r>
            <a:r>
              <a:rPr lang="en-US" b="0" dirty="0" smtClean="0">
                <a:effectLst/>
              </a:rPr>
              <a:t>duration.</a:t>
            </a:r>
          </a:p>
          <a:p>
            <a:pPr lvl="1"/>
            <a:r>
              <a:rPr lang="en-US" b="0" dirty="0" smtClean="0">
                <a:effectLst/>
              </a:rPr>
              <a:t>S</a:t>
            </a:r>
            <a:r>
              <a:rPr lang="en-US" b="0" dirty="0">
                <a:effectLst/>
              </a:rPr>
              <a:t>hort </a:t>
            </a:r>
            <a:r>
              <a:rPr lang="en-US" b="0" dirty="0" smtClean="0">
                <a:effectLst/>
              </a:rPr>
              <a:t>trials - around 30 </a:t>
            </a:r>
            <a:r>
              <a:rPr lang="en-US" b="0" dirty="0">
                <a:effectLst/>
              </a:rPr>
              <a:t>seconds to 1 minutes duration.</a:t>
            </a:r>
          </a:p>
          <a:p>
            <a:r>
              <a:rPr lang="en-US" b="0" dirty="0" smtClean="0">
                <a:effectLst/>
              </a:rPr>
              <a:t>Each row (time snapshot) in the dataset consists of 12 measurements - Attitude</a:t>
            </a:r>
            <a:r>
              <a:rPr lang="en-US" b="0" dirty="0">
                <a:effectLst/>
              </a:rPr>
              <a:t>, </a:t>
            </a:r>
            <a:r>
              <a:rPr lang="en-US" b="0" dirty="0" smtClean="0">
                <a:effectLst/>
              </a:rPr>
              <a:t>Gravity</a:t>
            </a:r>
            <a:r>
              <a:rPr lang="en-US" b="0" dirty="0">
                <a:effectLst/>
              </a:rPr>
              <a:t>, </a:t>
            </a:r>
            <a:r>
              <a:rPr lang="en-US" b="0" dirty="0" smtClean="0">
                <a:effectLst/>
              </a:rPr>
              <a:t>User Acceleration and Rotation Rate (3 axes each)</a:t>
            </a:r>
          </a:p>
        </p:txBody>
      </p:sp>
    </p:spTree>
    <p:extLst>
      <p:ext uri="{BB962C8B-B14F-4D97-AF65-F5344CB8AC3E}">
        <p14:creationId xmlns:p14="http://schemas.microsoft.com/office/powerpoint/2010/main" val="3529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phone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Accelerometer</a:t>
            </a:r>
            <a:r>
              <a:rPr lang="en-US" b="0" dirty="0">
                <a:effectLst/>
              </a:rPr>
              <a:t>:</a:t>
            </a:r>
          </a:p>
          <a:p>
            <a:pPr lvl="1"/>
            <a:r>
              <a:rPr lang="en-US" b="0" dirty="0">
                <a:effectLst/>
              </a:rPr>
              <a:t>H</a:t>
            </a:r>
            <a:r>
              <a:rPr lang="en-US" b="0" dirty="0" smtClean="0">
                <a:effectLst/>
              </a:rPr>
              <a:t>andles </a:t>
            </a:r>
            <a:r>
              <a:rPr lang="en-US" b="0" dirty="0">
                <a:effectLst/>
              </a:rPr>
              <a:t>axis-based motion sensing.</a:t>
            </a:r>
          </a:p>
          <a:p>
            <a:pPr lvl="1"/>
            <a:r>
              <a:rPr lang="en-US" b="0" dirty="0">
                <a:effectLst/>
              </a:rPr>
              <a:t>As the name </a:t>
            </a:r>
            <a:r>
              <a:rPr lang="en-US" b="0" dirty="0" smtClean="0">
                <a:effectLst/>
              </a:rPr>
              <a:t>gives </a:t>
            </a:r>
            <a:r>
              <a:rPr lang="en-US" b="0" dirty="0">
                <a:effectLst/>
              </a:rPr>
              <a:t>away, </a:t>
            </a:r>
            <a:r>
              <a:rPr lang="en-US" b="0" dirty="0" smtClean="0">
                <a:effectLst/>
              </a:rPr>
              <a:t>measure </a:t>
            </a:r>
            <a:r>
              <a:rPr lang="en-US" b="0" dirty="0">
                <a:effectLst/>
              </a:rPr>
              <a:t>acceleration.</a:t>
            </a:r>
          </a:p>
          <a:p>
            <a:pPr lvl="1"/>
            <a:r>
              <a:rPr lang="en-US" b="0" dirty="0" smtClean="0">
                <a:effectLst/>
              </a:rPr>
              <a:t>Interprets the voltage coming from tiny crystal structures </a:t>
            </a:r>
            <a:r>
              <a:rPr lang="en-US" b="0" dirty="0" smtClean="0">
                <a:effectLst/>
              </a:rPr>
              <a:t>to figure out direction of movement</a:t>
            </a:r>
          </a:p>
          <a:p>
            <a:r>
              <a:rPr lang="en-US" b="0" dirty="0" smtClean="0">
                <a:effectLst/>
              </a:rPr>
              <a:t>Gyroscope</a:t>
            </a:r>
          </a:p>
          <a:p>
            <a:pPr lvl="1"/>
            <a:r>
              <a:rPr lang="en-US" b="0" dirty="0" smtClean="0">
                <a:effectLst/>
              </a:rPr>
              <a:t>Helps the </a:t>
            </a:r>
            <a:r>
              <a:rPr lang="en-US" b="0" dirty="0">
                <a:effectLst/>
              </a:rPr>
              <a:t>accelerometer </a:t>
            </a:r>
            <a:r>
              <a:rPr lang="en-US" b="0" dirty="0" smtClean="0">
                <a:effectLst/>
              </a:rPr>
              <a:t>to understand the phone’s orientation</a:t>
            </a:r>
            <a:endParaRPr lang="en-US" b="0" dirty="0">
              <a:effectLst/>
            </a:endParaRPr>
          </a:p>
          <a:p>
            <a:pPr lvl="1"/>
            <a:r>
              <a:rPr lang="en-US" b="0" dirty="0" smtClean="0">
                <a:effectLst/>
              </a:rPr>
              <a:t>Example - Playing </a:t>
            </a:r>
            <a:r>
              <a:rPr lang="en-US" b="0" dirty="0">
                <a:effectLst/>
              </a:rPr>
              <a:t>a racing game using the phone and tilting the screen to </a:t>
            </a:r>
            <a:r>
              <a:rPr lang="en-US" b="0" dirty="0" smtClean="0">
                <a:effectLst/>
              </a:rPr>
              <a:t>steer.</a:t>
            </a:r>
          </a:p>
          <a:p>
            <a:pPr lvl="1"/>
            <a:r>
              <a:rPr lang="en-US" b="0" dirty="0" smtClean="0">
                <a:effectLst/>
              </a:rPr>
              <a:t>the gyroscope is then used to understand we </a:t>
            </a:r>
            <a:r>
              <a:rPr lang="en-US" b="0" dirty="0">
                <a:effectLst/>
              </a:rPr>
              <a:t>apply small turns to the phone and not actually moving through space</a:t>
            </a:r>
            <a:r>
              <a:rPr lang="en-US" b="0" dirty="0" smtClean="0">
                <a:effectLst/>
              </a:rPr>
              <a:t>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80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Predict which action is being performed using phone sensors data analysis </a:t>
            </a:r>
          </a:p>
          <a:p>
            <a:r>
              <a:rPr lang="en-US" b="0" dirty="0" smtClean="0">
                <a:effectLst/>
              </a:rPr>
              <a:t>More ambitious – Use the sensors data to develop “fingerprint” attributes of the </a:t>
            </a:r>
            <a:r>
              <a:rPr lang="en-US" b="0" dirty="0" smtClean="0">
                <a:effectLst/>
              </a:rPr>
              <a:t>participants:</a:t>
            </a:r>
          </a:p>
          <a:p>
            <a:pPr lvl="1"/>
            <a:r>
              <a:rPr lang="en-US" b="0" dirty="0" smtClean="0">
                <a:effectLst/>
              </a:rPr>
              <a:t>Predict age or gender of a participant by analyzing his phones sensors data</a:t>
            </a:r>
          </a:p>
          <a:p>
            <a:r>
              <a:rPr lang="en-US" b="0" dirty="0" smtClean="0">
                <a:effectLst/>
              </a:rPr>
              <a:t>Working with time series data:</a:t>
            </a:r>
          </a:p>
          <a:p>
            <a:pPr lvl="1"/>
            <a:r>
              <a:rPr lang="en-US" b="0" dirty="0" smtClean="0">
                <a:effectLst/>
              </a:rPr>
              <a:t>Transformations are necessary in order to fit the “classic” ML algorithms</a:t>
            </a:r>
          </a:p>
          <a:p>
            <a:pPr lvl="1"/>
            <a:r>
              <a:rPr lang="en-US" b="0" dirty="0" smtClean="0">
                <a:effectLst/>
              </a:rPr>
              <a:t>Alternatively use NN/DL algorithms and methods that supports sequence data as an input.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834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0" y="1398905"/>
            <a:ext cx="10515600" cy="4351338"/>
          </a:xfrm>
        </p:spPr>
        <p:txBody>
          <a:bodyPr/>
          <a:lstStyle/>
          <a:p>
            <a:pPr lvl="1"/>
            <a:r>
              <a:rPr lang="en-US" b="0" dirty="0" smtClean="0">
                <a:effectLst/>
              </a:rPr>
              <a:t>Analyze few sensors measurements, for specific participant, performing two different actions </a:t>
            </a:r>
          </a:p>
          <a:p>
            <a:pPr lvl="1"/>
            <a:r>
              <a:rPr lang="en-US" b="0" dirty="0" smtClean="0">
                <a:effectLst/>
              </a:rPr>
              <a:t>Can see the range of the attitude values and also the variance over time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0" y="2706182"/>
            <a:ext cx="5513056" cy="386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5" y="2706182"/>
            <a:ext cx="6148201" cy="38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0" y="1398905"/>
            <a:ext cx="10515600" cy="4351338"/>
          </a:xfrm>
        </p:spPr>
        <p:txBody>
          <a:bodyPr/>
          <a:lstStyle/>
          <a:p>
            <a:pPr lvl="1"/>
            <a:r>
              <a:rPr lang="en-US" b="0" dirty="0" smtClean="0">
                <a:effectLst/>
              </a:rPr>
              <a:t>This time using the Acceleration measurements</a:t>
            </a:r>
          </a:p>
          <a:p>
            <a:pPr lvl="1"/>
            <a:r>
              <a:rPr lang="en-US" b="0" dirty="0" smtClean="0">
                <a:effectLst/>
              </a:rPr>
              <a:t>Again, change in values range over time, and greater variance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2" y="2656400"/>
            <a:ext cx="5284404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35" y="2667568"/>
            <a:ext cx="5119266" cy="38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331</Words>
  <Application>Microsoft Office PowerPoint</Application>
  <PresentationFormat>Widescreen</PresentationFormat>
  <Paragraphs>42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Workshop MotionSense Dataset</vt:lpstr>
      <vt:lpstr>Dataset Description</vt:lpstr>
      <vt:lpstr>Dataset Description</vt:lpstr>
      <vt:lpstr>Introduction to phone sensors</vt:lpstr>
      <vt:lpstr>Problem formulation</vt:lpstr>
      <vt:lpstr>Initial analysis</vt:lpstr>
      <vt:lpstr>Initial analysis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Workshop</dc:title>
  <dc:creator>Ofri Kleinfeld</dc:creator>
  <cp:lastModifiedBy>Ofri Kleinfeld</cp:lastModifiedBy>
  <cp:revision>18</cp:revision>
  <dcterms:created xsi:type="dcterms:W3CDTF">2018-04-04T06:40:19Z</dcterms:created>
  <dcterms:modified xsi:type="dcterms:W3CDTF">2018-04-04T07:56:32Z</dcterms:modified>
</cp:coreProperties>
</file>