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github.com/idocal/workshop/blob/master/MotionSenese/initial-analysis.ipynb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 Workshop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Raw data do not fit classic ML algorithm</a:t>
            </a:r>
            <a:br/>
            <a:r>
              <a:t>- Data is only meaningful as bulks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,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29" name="Each row is a labeled time snapshot with 12 features: attitude, gravity, acceleration, rotation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1" y="5749764"/>
            <a:ext cx="4238338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  <p:bldP build="whole" bldLvl="1" animBg="1" rev="0" advAuto="0" spid="13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itial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</a:t>
            </a:r>
          </a:p>
        </p:txBody>
      </p:sp>
      <p:sp>
        <p:nvSpPr>
          <p:cNvPr id="134" name="Visually identify how certain features correspond with the labeled activ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Visually identify how certain features correspond with the labeled activity</a:t>
            </a:r>
          </a:p>
        </p:txBody>
      </p:sp>
      <p:sp>
        <p:nvSpPr>
          <p:cNvPr id="135" name="Acceleration over Time"/>
          <p:cNvSpPr txBox="1"/>
          <p:nvPr/>
        </p:nvSpPr>
        <p:spPr>
          <a:xfrm>
            <a:off x="4766564" y="3871570"/>
            <a:ext cx="34716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Acceleration</a:t>
            </a:r>
            <a:r>
              <a:t> over Time</a:t>
            </a:r>
          </a:p>
        </p:txBody>
      </p:sp>
      <p:pic>
        <p:nvPicPr>
          <p:cNvPr id="136" name="ex3.png" descr="ex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993" y="4225779"/>
            <a:ext cx="8322814" cy="5823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  <p:bldP build="whole" bldLvl="1" animBg="1" rev="0" advAuto="0" spid="13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nitial Analysis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 - cont.</a:t>
            </a:r>
          </a:p>
        </p:txBody>
      </p:sp>
      <p:pic>
        <p:nvPicPr>
          <p:cNvPr id="139" name="ex1.png" descr="ex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ane.jpg" descr="plan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7901" y="7915134"/>
            <a:ext cx="2584670" cy="183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ex2.png" descr="ex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ttitude over Time"/>
          <p:cNvSpPr txBox="1"/>
          <p:nvPr/>
        </p:nvSpPr>
        <p:spPr>
          <a:xfrm>
            <a:off x="5107787" y="2157070"/>
            <a:ext cx="27892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Attitude</a:t>
            </a:r>
            <a:r>
              <a:t>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45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