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>
      <p:cViewPr varScale="1">
        <p:scale>
          <a:sx n="101" d="100"/>
          <a:sy n="101" d="100"/>
        </p:scale>
        <p:origin x="150" y="4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425A2C-7024-453D-8901-CCEE4EBD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90525"/>
            <a:ext cx="9925050" cy="60769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8431FAB-45CE-4FF9-82BF-8970C3447BF4}"/>
              </a:ext>
            </a:extLst>
          </p:cNvPr>
          <p:cNvSpPr txBox="1"/>
          <p:nvPr/>
        </p:nvSpPr>
        <p:spPr>
          <a:xfrm>
            <a:off x="4067239" y="2438400"/>
            <a:ext cx="40575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600" dirty="0">
                <a:latin typeface="Bernard MT Condensed" panose="02050806060905020404" pitchFamily="18" charset="0"/>
              </a:rPr>
              <a:t>Artgram</a:t>
            </a:r>
            <a:endParaRPr lang="es-ES" dirty="0">
              <a:latin typeface="Bernard MT Condensed" panose="020508060609050204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9851" y="1909888"/>
            <a:ext cx="3038983" cy="28858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2372" y="295656"/>
            <a:ext cx="9287256" cy="62666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C79F269-0D57-4C56-9598-94DBF795A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493395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6F8EDDA-431E-4AD5-B13A-CB25ED60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57200"/>
            <a:ext cx="6331497" cy="38766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26B020E-5479-40CF-927B-8C3FD837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648200"/>
            <a:ext cx="11582400" cy="16284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2636" y="2552490"/>
            <a:ext cx="5448299" cy="21341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71306" y="4929885"/>
            <a:ext cx="2131060" cy="889000"/>
            <a:chOff x="8671306" y="4929885"/>
            <a:chExt cx="2131060" cy="889000"/>
          </a:xfrm>
        </p:grpSpPr>
        <p:sp>
          <p:nvSpPr>
            <p:cNvPr id="3" name="object 3"/>
            <p:cNvSpPr/>
            <p:nvPr/>
          </p:nvSpPr>
          <p:spPr>
            <a:xfrm>
              <a:off x="8677656" y="4936235"/>
              <a:ext cx="2118360" cy="876300"/>
            </a:xfrm>
            <a:custGeom>
              <a:avLst/>
              <a:gdLst/>
              <a:ahLst/>
              <a:cxnLst/>
              <a:rect l="l" t="t" r="r" b="b"/>
              <a:pathLst>
                <a:path w="2118359" h="876300">
                  <a:moveTo>
                    <a:pt x="2118359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2118359" y="876300"/>
                  </a:lnTo>
                  <a:lnTo>
                    <a:pt x="2118359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77656" y="4936235"/>
              <a:ext cx="2118360" cy="876300"/>
            </a:xfrm>
            <a:custGeom>
              <a:avLst/>
              <a:gdLst/>
              <a:ahLst/>
              <a:cxnLst/>
              <a:rect l="l" t="t" r="r" b="b"/>
              <a:pathLst>
                <a:path w="2118359" h="876300">
                  <a:moveTo>
                    <a:pt x="0" y="876300"/>
                  </a:moveTo>
                  <a:lnTo>
                    <a:pt x="2118359" y="876300"/>
                  </a:lnTo>
                  <a:lnTo>
                    <a:pt x="2118359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67486" y="1439925"/>
            <a:ext cx="6804025" cy="3978275"/>
            <a:chOff x="967486" y="1439925"/>
            <a:chExt cx="6804025" cy="3978275"/>
          </a:xfrm>
        </p:grpSpPr>
        <p:sp>
          <p:nvSpPr>
            <p:cNvPr id="6" name="object 6"/>
            <p:cNvSpPr/>
            <p:nvPr/>
          </p:nvSpPr>
          <p:spPr>
            <a:xfrm>
              <a:off x="4369307" y="2136647"/>
              <a:ext cx="3395979" cy="3275329"/>
            </a:xfrm>
            <a:custGeom>
              <a:avLst/>
              <a:gdLst/>
              <a:ahLst/>
              <a:cxnLst/>
              <a:rect l="l" t="t" r="r" b="b"/>
              <a:pathLst>
                <a:path w="3395979" h="3275329">
                  <a:moveTo>
                    <a:pt x="0" y="3275076"/>
                  </a:moveTo>
                  <a:lnTo>
                    <a:pt x="3395472" y="3275076"/>
                  </a:lnTo>
                  <a:lnTo>
                    <a:pt x="3395472" y="0"/>
                  </a:lnTo>
                  <a:lnTo>
                    <a:pt x="0" y="0"/>
                  </a:lnTo>
                  <a:lnTo>
                    <a:pt x="0" y="3275076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3836" y="1446275"/>
              <a:ext cx="6791325" cy="3965575"/>
            </a:xfrm>
            <a:custGeom>
              <a:avLst/>
              <a:gdLst/>
              <a:ahLst/>
              <a:cxnLst/>
              <a:rect l="l" t="t" r="r" b="b"/>
              <a:pathLst>
                <a:path w="6791325" h="3965575">
                  <a:moveTo>
                    <a:pt x="0" y="3965448"/>
                  </a:moveTo>
                  <a:lnTo>
                    <a:pt x="6790944" y="3965448"/>
                  </a:lnTo>
                  <a:lnTo>
                    <a:pt x="6790944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3836" y="1446275"/>
              <a:ext cx="6791325" cy="690880"/>
            </a:xfrm>
            <a:custGeom>
              <a:avLst/>
              <a:gdLst/>
              <a:ahLst/>
              <a:cxnLst/>
              <a:rect l="l" t="t" r="r" b="b"/>
              <a:pathLst>
                <a:path w="6791325" h="690880">
                  <a:moveTo>
                    <a:pt x="6790944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6790944" y="690372"/>
                  </a:lnTo>
                  <a:lnTo>
                    <a:pt x="679094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3836" y="1446275"/>
              <a:ext cx="6791325" cy="690880"/>
            </a:xfrm>
            <a:custGeom>
              <a:avLst/>
              <a:gdLst/>
              <a:ahLst/>
              <a:cxnLst/>
              <a:rect l="l" t="t" r="r" b="b"/>
              <a:pathLst>
                <a:path w="6791325" h="690880">
                  <a:moveTo>
                    <a:pt x="0" y="690372"/>
                  </a:moveTo>
                  <a:lnTo>
                    <a:pt x="6790944" y="690372"/>
                  </a:lnTo>
                  <a:lnTo>
                    <a:pt x="6790944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4420" y="1545335"/>
              <a:ext cx="1460500" cy="492759"/>
            </a:xfrm>
            <a:custGeom>
              <a:avLst/>
              <a:gdLst/>
              <a:ahLst/>
              <a:cxnLst/>
              <a:rect l="l" t="t" r="r" b="b"/>
              <a:pathLst>
                <a:path w="1460500" h="492760">
                  <a:moveTo>
                    <a:pt x="1459992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1459992" y="492251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4420" y="1545335"/>
              <a:ext cx="1460500" cy="492759"/>
            </a:xfrm>
            <a:custGeom>
              <a:avLst/>
              <a:gdLst/>
              <a:ahLst/>
              <a:cxnLst/>
              <a:rect l="l" t="t" r="r" b="b"/>
              <a:pathLst>
                <a:path w="1460500" h="492760">
                  <a:moveTo>
                    <a:pt x="0" y="492251"/>
                  </a:moveTo>
                  <a:lnTo>
                    <a:pt x="1459992" y="492251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05400" y="1684019"/>
              <a:ext cx="2498090" cy="215265"/>
            </a:xfrm>
            <a:custGeom>
              <a:avLst/>
              <a:gdLst/>
              <a:ahLst/>
              <a:cxnLst/>
              <a:rect l="l" t="t" r="r" b="b"/>
              <a:pathLst>
                <a:path w="2498090" h="215264">
                  <a:moveTo>
                    <a:pt x="2497836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2497836" y="214884"/>
                  </a:lnTo>
                  <a:lnTo>
                    <a:pt x="2497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05400" y="1684019"/>
              <a:ext cx="2498090" cy="215265"/>
            </a:xfrm>
            <a:custGeom>
              <a:avLst/>
              <a:gdLst/>
              <a:ahLst/>
              <a:cxnLst/>
              <a:rect l="l" t="t" r="r" b="b"/>
              <a:pathLst>
                <a:path w="2498090" h="215264">
                  <a:moveTo>
                    <a:pt x="0" y="214884"/>
                  </a:moveTo>
                  <a:lnTo>
                    <a:pt x="2497836" y="214884"/>
                  </a:lnTo>
                  <a:lnTo>
                    <a:pt x="2497836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3836" y="2136647"/>
              <a:ext cx="3395979" cy="3275329"/>
            </a:xfrm>
            <a:custGeom>
              <a:avLst/>
              <a:gdLst/>
              <a:ahLst/>
              <a:cxnLst/>
              <a:rect l="l" t="t" r="r" b="b"/>
              <a:pathLst>
                <a:path w="3395979" h="3275329">
                  <a:moveTo>
                    <a:pt x="3395472" y="0"/>
                  </a:moveTo>
                  <a:lnTo>
                    <a:pt x="0" y="0"/>
                  </a:lnTo>
                  <a:lnTo>
                    <a:pt x="0" y="3275076"/>
                  </a:lnTo>
                  <a:lnTo>
                    <a:pt x="3395472" y="3275076"/>
                  </a:lnTo>
                  <a:lnTo>
                    <a:pt x="3395472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3836" y="2136647"/>
              <a:ext cx="3395979" cy="3275329"/>
            </a:xfrm>
            <a:custGeom>
              <a:avLst/>
              <a:gdLst/>
              <a:ahLst/>
              <a:cxnLst/>
              <a:rect l="l" t="t" r="r" b="b"/>
              <a:pathLst>
                <a:path w="3395979" h="3275329">
                  <a:moveTo>
                    <a:pt x="0" y="3275076"/>
                  </a:moveTo>
                  <a:lnTo>
                    <a:pt x="3395472" y="3275076"/>
                  </a:lnTo>
                  <a:lnTo>
                    <a:pt x="3395472" y="0"/>
                  </a:lnTo>
                  <a:lnTo>
                    <a:pt x="0" y="0"/>
                  </a:lnTo>
                  <a:lnTo>
                    <a:pt x="0" y="3275076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671306" y="1510030"/>
            <a:ext cx="2131060" cy="3432810"/>
            <a:chOff x="8671306" y="1510030"/>
            <a:chExt cx="2131060" cy="3432810"/>
          </a:xfrm>
        </p:grpSpPr>
        <p:sp>
          <p:nvSpPr>
            <p:cNvPr id="17" name="object 17"/>
            <p:cNvSpPr/>
            <p:nvPr/>
          </p:nvSpPr>
          <p:spPr>
            <a:xfrm>
              <a:off x="8677656" y="1516380"/>
              <a:ext cx="2118360" cy="690880"/>
            </a:xfrm>
            <a:custGeom>
              <a:avLst/>
              <a:gdLst/>
              <a:ahLst/>
              <a:cxnLst/>
              <a:rect l="l" t="t" r="r" b="b"/>
              <a:pathLst>
                <a:path w="2118359" h="690880">
                  <a:moveTo>
                    <a:pt x="2118359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2118359" y="690372"/>
                  </a:lnTo>
                  <a:lnTo>
                    <a:pt x="21183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77656" y="1516380"/>
              <a:ext cx="2118360" cy="690880"/>
            </a:xfrm>
            <a:custGeom>
              <a:avLst/>
              <a:gdLst/>
              <a:ahLst/>
              <a:cxnLst/>
              <a:rect l="l" t="t" r="r" b="b"/>
              <a:pathLst>
                <a:path w="2118359" h="690880">
                  <a:moveTo>
                    <a:pt x="0" y="690372"/>
                  </a:moveTo>
                  <a:lnTo>
                    <a:pt x="2118359" y="690372"/>
                  </a:lnTo>
                  <a:lnTo>
                    <a:pt x="2118359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77656" y="2206752"/>
              <a:ext cx="2118360" cy="2729865"/>
            </a:xfrm>
            <a:custGeom>
              <a:avLst/>
              <a:gdLst/>
              <a:ahLst/>
              <a:cxnLst/>
              <a:rect l="l" t="t" r="r" b="b"/>
              <a:pathLst>
                <a:path w="2118359" h="2729865">
                  <a:moveTo>
                    <a:pt x="2118359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2118359" y="2729484"/>
                  </a:lnTo>
                  <a:lnTo>
                    <a:pt x="2118359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77656" y="2206752"/>
              <a:ext cx="2118360" cy="2729865"/>
            </a:xfrm>
            <a:custGeom>
              <a:avLst/>
              <a:gdLst/>
              <a:ahLst/>
              <a:cxnLst/>
              <a:rect l="l" t="t" r="r" b="b"/>
              <a:pathLst>
                <a:path w="2118359" h="2729865">
                  <a:moveTo>
                    <a:pt x="0" y="2729484"/>
                  </a:moveTo>
                  <a:lnTo>
                    <a:pt x="2118359" y="2729484"/>
                  </a:lnTo>
                  <a:lnTo>
                    <a:pt x="2118359" y="0"/>
                  </a:lnTo>
                  <a:lnTo>
                    <a:pt x="0" y="0"/>
                  </a:lnTo>
                  <a:lnTo>
                    <a:pt x="0" y="272948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189464" y="1650492"/>
              <a:ext cx="466725" cy="421005"/>
            </a:xfrm>
            <a:custGeom>
              <a:avLst/>
              <a:gdLst/>
              <a:ahLst/>
              <a:cxnLst/>
              <a:rect l="l" t="t" r="r" b="b"/>
              <a:pathLst>
                <a:path w="466725" h="421005">
                  <a:moveTo>
                    <a:pt x="46634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466344" y="420624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189464" y="1650492"/>
              <a:ext cx="466725" cy="421005"/>
            </a:xfrm>
            <a:custGeom>
              <a:avLst/>
              <a:gdLst/>
              <a:ahLst/>
              <a:cxnLst/>
              <a:rect l="l" t="t" r="r" b="b"/>
              <a:pathLst>
                <a:path w="466725" h="421005">
                  <a:moveTo>
                    <a:pt x="0" y="420624"/>
                  </a:moveTo>
                  <a:lnTo>
                    <a:pt x="466344" y="420624"/>
                  </a:lnTo>
                  <a:lnTo>
                    <a:pt x="466344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282428" y="1929381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0" y="0"/>
                  </a:moveTo>
                  <a:lnTo>
                    <a:pt x="280414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039100" y="841247"/>
            <a:ext cx="3395979" cy="5175885"/>
            <a:chOff x="8039100" y="841247"/>
            <a:chExt cx="3395979" cy="5175885"/>
          </a:xfrm>
        </p:grpSpPr>
        <p:sp>
          <p:nvSpPr>
            <p:cNvPr id="25" name="object 25"/>
            <p:cNvSpPr/>
            <p:nvPr/>
          </p:nvSpPr>
          <p:spPr>
            <a:xfrm>
              <a:off x="8769095" y="1638299"/>
              <a:ext cx="967740" cy="398145"/>
            </a:xfrm>
            <a:custGeom>
              <a:avLst/>
              <a:gdLst/>
              <a:ahLst/>
              <a:cxnLst/>
              <a:rect l="l" t="t" r="r" b="b"/>
              <a:pathLst>
                <a:path w="967740" h="398144">
                  <a:moveTo>
                    <a:pt x="967740" y="0"/>
                  </a:moveTo>
                  <a:lnTo>
                    <a:pt x="0" y="0"/>
                  </a:lnTo>
                  <a:lnTo>
                    <a:pt x="0" y="397763"/>
                  </a:lnTo>
                  <a:lnTo>
                    <a:pt x="967740" y="397763"/>
                  </a:lnTo>
                  <a:lnTo>
                    <a:pt x="967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69095" y="1638299"/>
              <a:ext cx="967740" cy="398145"/>
            </a:xfrm>
            <a:custGeom>
              <a:avLst/>
              <a:gdLst/>
              <a:ahLst/>
              <a:cxnLst/>
              <a:rect l="l" t="t" r="r" b="b"/>
              <a:pathLst>
                <a:path w="967740" h="398144">
                  <a:moveTo>
                    <a:pt x="0" y="397763"/>
                  </a:moveTo>
                  <a:lnTo>
                    <a:pt x="967740" y="397763"/>
                  </a:lnTo>
                  <a:lnTo>
                    <a:pt x="967740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9100" y="841247"/>
              <a:ext cx="3395472" cy="5175504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419" y="179831"/>
            <a:ext cx="6342887" cy="12664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7130" y="1051305"/>
            <a:ext cx="6804025" cy="5031740"/>
            <a:chOff x="1167130" y="1051305"/>
            <a:chExt cx="6804025" cy="5031740"/>
          </a:xfrm>
        </p:grpSpPr>
        <p:sp>
          <p:nvSpPr>
            <p:cNvPr id="3" name="object 3"/>
            <p:cNvSpPr/>
            <p:nvPr/>
          </p:nvSpPr>
          <p:spPr>
            <a:xfrm>
              <a:off x="1173480" y="1748027"/>
              <a:ext cx="6791325" cy="4328160"/>
            </a:xfrm>
            <a:custGeom>
              <a:avLst/>
              <a:gdLst/>
              <a:ahLst/>
              <a:cxnLst/>
              <a:rect l="l" t="t" r="r" b="b"/>
              <a:pathLst>
                <a:path w="6791325" h="4328160">
                  <a:moveTo>
                    <a:pt x="0" y="4328160"/>
                  </a:moveTo>
                  <a:lnTo>
                    <a:pt x="6790944" y="4328160"/>
                  </a:lnTo>
                  <a:lnTo>
                    <a:pt x="6790944" y="0"/>
                  </a:lnTo>
                  <a:lnTo>
                    <a:pt x="0" y="0"/>
                  </a:lnTo>
                  <a:lnTo>
                    <a:pt x="0" y="432816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3480" y="1168907"/>
              <a:ext cx="6791325" cy="4907280"/>
            </a:xfrm>
            <a:custGeom>
              <a:avLst/>
              <a:gdLst/>
              <a:ahLst/>
              <a:cxnLst/>
              <a:rect l="l" t="t" r="r" b="b"/>
              <a:pathLst>
                <a:path w="6791325" h="4907280">
                  <a:moveTo>
                    <a:pt x="0" y="4907280"/>
                  </a:moveTo>
                  <a:lnTo>
                    <a:pt x="6790944" y="4907280"/>
                  </a:lnTo>
                  <a:lnTo>
                    <a:pt x="6790944" y="0"/>
                  </a:lnTo>
                  <a:lnTo>
                    <a:pt x="0" y="0"/>
                  </a:lnTo>
                  <a:lnTo>
                    <a:pt x="0" y="490728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05583" y="2261616"/>
              <a:ext cx="2235835" cy="2722245"/>
            </a:xfrm>
            <a:custGeom>
              <a:avLst/>
              <a:gdLst/>
              <a:ahLst/>
              <a:cxnLst/>
              <a:rect l="l" t="t" r="r" b="b"/>
              <a:pathLst>
                <a:path w="2235835" h="2722245">
                  <a:moveTo>
                    <a:pt x="2235708" y="0"/>
                  </a:moveTo>
                  <a:lnTo>
                    <a:pt x="0" y="0"/>
                  </a:lnTo>
                  <a:lnTo>
                    <a:pt x="0" y="2721863"/>
                  </a:lnTo>
                  <a:lnTo>
                    <a:pt x="2235708" y="2721863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5583" y="2261616"/>
              <a:ext cx="2235835" cy="2722245"/>
            </a:xfrm>
            <a:custGeom>
              <a:avLst/>
              <a:gdLst/>
              <a:ahLst/>
              <a:cxnLst/>
              <a:rect l="l" t="t" r="r" b="b"/>
              <a:pathLst>
                <a:path w="2235835" h="2722245">
                  <a:moveTo>
                    <a:pt x="0" y="2721863"/>
                  </a:moveTo>
                  <a:lnTo>
                    <a:pt x="2235708" y="2721863"/>
                  </a:lnTo>
                  <a:lnTo>
                    <a:pt x="2235708" y="0"/>
                  </a:lnTo>
                  <a:lnTo>
                    <a:pt x="0" y="0"/>
                  </a:lnTo>
                  <a:lnTo>
                    <a:pt x="0" y="2721863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04232" y="2261616"/>
              <a:ext cx="2235835" cy="2722245"/>
            </a:xfrm>
            <a:custGeom>
              <a:avLst/>
              <a:gdLst/>
              <a:ahLst/>
              <a:cxnLst/>
              <a:rect l="l" t="t" r="r" b="b"/>
              <a:pathLst>
                <a:path w="2235834" h="2722245">
                  <a:moveTo>
                    <a:pt x="2235708" y="0"/>
                  </a:moveTo>
                  <a:lnTo>
                    <a:pt x="0" y="0"/>
                  </a:lnTo>
                  <a:lnTo>
                    <a:pt x="0" y="2721863"/>
                  </a:lnTo>
                  <a:lnTo>
                    <a:pt x="2235708" y="2721863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4232" y="2261616"/>
              <a:ext cx="2235835" cy="2722245"/>
            </a:xfrm>
            <a:custGeom>
              <a:avLst/>
              <a:gdLst/>
              <a:ahLst/>
              <a:cxnLst/>
              <a:rect l="l" t="t" r="r" b="b"/>
              <a:pathLst>
                <a:path w="2235834" h="2722245">
                  <a:moveTo>
                    <a:pt x="0" y="2721863"/>
                  </a:moveTo>
                  <a:lnTo>
                    <a:pt x="2235708" y="2721863"/>
                  </a:lnTo>
                  <a:lnTo>
                    <a:pt x="2235708" y="0"/>
                  </a:lnTo>
                  <a:lnTo>
                    <a:pt x="0" y="0"/>
                  </a:lnTo>
                  <a:lnTo>
                    <a:pt x="0" y="2721863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3480" y="1057655"/>
              <a:ext cx="6791325" cy="690880"/>
            </a:xfrm>
            <a:custGeom>
              <a:avLst/>
              <a:gdLst/>
              <a:ahLst/>
              <a:cxnLst/>
              <a:rect l="l" t="t" r="r" b="b"/>
              <a:pathLst>
                <a:path w="6791325" h="690880">
                  <a:moveTo>
                    <a:pt x="6790944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6790944" y="690372"/>
                  </a:lnTo>
                  <a:lnTo>
                    <a:pt x="679094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3480" y="1057655"/>
              <a:ext cx="6791325" cy="690880"/>
            </a:xfrm>
            <a:custGeom>
              <a:avLst/>
              <a:gdLst/>
              <a:ahLst/>
              <a:cxnLst/>
              <a:rect l="l" t="t" r="r" b="b"/>
              <a:pathLst>
                <a:path w="6791325" h="690880">
                  <a:moveTo>
                    <a:pt x="0" y="690372"/>
                  </a:moveTo>
                  <a:lnTo>
                    <a:pt x="6790944" y="690372"/>
                  </a:lnTo>
                  <a:lnTo>
                    <a:pt x="6790944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267713" y="1150366"/>
            <a:ext cx="1474470" cy="505459"/>
            <a:chOff x="1267713" y="1150366"/>
            <a:chExt cx="1474470" cy="505459"/>
          </a:xfrm>
        </p:grpSpPr>
        <p:sp>
          <p:nvSpPr>
            <p:cNvPr id="12" name="object 12"/>
            <p:cNvSpPr/>
            <p:nvPr/>
          </p:nvSpPr>
          <p:spPr>
            <a:xfrm>
              <a:off x="1274063" y="1156716"/>
              <a:ext cx="1461770" cy="492759"/>
            </a:xfrm>
            <a:custGeom>
              <a:avLst/>
              <a:gdLst/>
              <a:ahLst/>
              <a:cxnLst/>
              <a:rect l="l" t="t" r="r" b="b"/>
              <a:pathLst>
                <a:path w="1461770" h="492760">
                  <a:moveTo>
                    <a:pt x="1461515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1461515" y="492251"/>
                  </a:lnTo>
                  <a:lnTo>
                    <a:pt x="1461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74063" y="1156716"/>
              <a:ext cx="1461770" cy="492759"/>
            </a:xfrm>
            <a:custGeom>
              <a:avLst/>
              <a:gdLst/>
              <a:ahLst/>
              <a:cxnLst/>
              <a:rect l="l" t="t" r="r" b="b"/>
              <a:pathLst>
                <a:path w="1461770" h="492760">
                  <a:moveTo>
                    <a:pt x="0" y="492251"/>
                  </a:moveTo>
                  <a:lnTo>
                    <a:pt x="1461515" y="492251"/>
                  </a:lnTo>
                  <a:lnTo>
                    <a:pt x="1461515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298694" y="1289050"/>
            <a:ext cx="2510790" cy="227965"/>
            <a:chOff x="5298694" y="1289050"/>
            <a:chExt cx="2510790" cy="227965"/>
          </a:xfrm>
        </p:grpSpPr>
        <p:sp>
          <p:nvSpPr>
            <p:cNvPr id="15" name="object 15"/>
            <p:cNvSpPr/>
            <p:nvPr/>
          </p:nvSpPr>
          <p:spPr>
            <a:xfrm>
              <a:off x="5305044" y="1295400"/>
              <a:ext cx="2498090" cy="215265"/>
            </a:xfrm>
            <a:custGeom>
              <a:avLst/>
              <a:gdLst/>
              <a:ahLst/>
              <a:cxnLst/>
              <a:rect l="l" t="t" r="r" b="b"/>
              <a:pathLst>
                <a:path w="2498090" h="215265">
                  <a:moveTo>
                    <a:pt x="2497836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2497836" y="214884"/>
                  </a:lnTo>
                  <a:lnTo>
                    <a:pt x="2497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05044" y="1295400"/>
              <a:ext cx="2498090" cy="215265"/>
            </a:xfrm>
            <a:custGeom>
              <a:avLst/>
              <a:gdLst/>
              <a:ahLst/>
              <a:cxnLst/>
              <a:rect l="l" t="t" r="r" b="b"/>
              <a:pathLst>
                <a:path w="2498090" h="215265">
                  <a:moveTo>
                    <a:pt x="0" y="214884"/>
                  </a:moveTo>
                  <a:lnTo>
                    <a:pt x="2497836" y="214884"/>
                  </a:lnTo>
                  <a:lnTo>
                    <a:pt x="2497836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823706" y="5082285"/>
            <a:ext cx="2131060" cy="889000"/>
            <a:chOff x="8823706" y="5082285"/>
            <a:chExt cx="2131060" cy="889000"/>
          </a:xfrm>
        </p:grpSpPr>
        <p:sp>
          <p:nvSpPr>
            <p:cNvPr id="18" name="object 18"/>
            <p:cNvSpPr/>
            <p:nvPr/>
          </p:nvSpPr>
          <p:spPr>
            <a:xfrm>
              <a:off x="8830056" y="5088635"/>
              <a:ext cx="2118360" cy="876300"/>
            </a:xfrm>
            <a:custGeom>
              <a:avLst/>
              <a:gdLst/>
              <a:ahLst/>
              <a:cxnLst/>
              <a:rect l="l" t="t" r="r" b="b"/>
              <a:pathLst>
                <a:path w="2118359" h="876300">
                  <a:moveTo>
                    <a:pt x="2118359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2118359" y="876300"/>
                  </a:lnTo>
                  <a:lnTo>
                    <a:pt x="2118359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30056" y="5088635"/>
              <a:ext cx="2118360" cy="876300"/>
            </a:xfrm>
            <a:custGeom>
              <a:avLst/>
              <a:gdLst/>
              <a:ahLst/>
              <a:cxnLst/>
              <a:rect l="l" t="t" r="r" b="b"/>
              <a:pathLst>
                <a:path w="2118359" h="876300">
                  <a:moveTo>
                    <a:pt x="0" y="876300"/>
                  </a:moveTo>
                  <a:lnTo>
                    <a:pt x="2118359" y="876300"/>
                  </a:lnTo>
                  <a:lnTo>
                    <a:pt x="2118359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823706" y="1662429"/>
            <a:ext cx="2131060" cy="3432810"/>
            <a:chOff x="8823706" y="1662429"/>
            <a:chExt cx="2131060" cy="3432810"/>
          </a:xfrm>
        </p:grpSpPr>
        <p:sp>
          <p:nvSpPr>
            <p:cNvPr id="21" name="object 21"/>
            <p:cNvSpPr/>
            <p:nvPr/>
          </p:nvSpPr>
          <p:spPr>
            <a:xfrm>
              <a:off x="8830056" y="1668779"/>
              <a:ext cx="2118360" cy="690880"/>
            </a:xfrm>
            <a:custGeom>
              <a:avLst/>
              <a:gdLst/>
              <a:ahLst/>
              <a:cxnLst/>
              <a:rect l="l" t="t" r="r" b="b"/>
              <a:pathLst>
                <a:path w="2118359" h="690880">
                  <a:moveTo>
                    <a:pt x="2118359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2118359" y="690372"/>
                  </a:lnTo>
                  <a:lnTo>
                    <a:pt x="21183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30056" y="1668779"/>
              <a:ext cx="2118360" cy="690880"/>
            </a:xfrm>
            <a:custGeom>
              <a:avLst/>
              <a:gdLst/>
              <a:ahLst/>
              <a:cxnLst/>
              <a:rect l="l" t="t" r="r" b="b"/>
              <a:pathLst>
                <a:path w="2118359" h="690880">
                  <a:moveTo>
                    <a:pt x="0" y="690372"/>
                  </a:moveTo>
                  <a:lnTo>
                    <a:pt x="2118359" y="690372"/>
                  </a:lnTo>
                  <a:lnTo>
                    <a:pt x="2118359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30056" y="2359151"/>
              <a:ext cx="2118360" cy="2729865"/>
            </a:xfrm>
            <a:custGeom>
              <a:avLst/>
              <a:gdLst/>
              <a:ahLst/>
              <a:cxnLst/>
              <a:rect l="l" t="t" r="r" b="b"/>
              <a:pathLst>
                <a:path w="2118359" h="2729865">
                  <a:moveTo>
                    <a:pt x="2118359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2118359" y="2729484"/>
                  </a:lnTo>
                  <a:lnTo>
                    <a:pt x="211835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30056" y="2359151"/>
              <a:ext cx="2118360" cy="2729865"/>
            </a:xfrm>
            <a:custGeom>
              <a:avLst/>
              <a:gdLst/>
              <a:ahLst/>
              <a:cxnLst/>
              <a:rect l="l" t="t" r="r" b="b"/>
              <a:pathLst>
                <a:path w="2118359" h="2729865">
                  <a:moveTo>
                    <a:pt x="0" y="2729484"/>
                  </a:moveTo>
                  <a:lnTo>
                    <a:pt x="2118359" y="2729484"/>
                  </a:lnTo>
                  <a:lnTo>
                    <a:pt x="2118359" y="0"/>
                  </a:lnTo>
                  <a:lnTo>
                    <a:pt x="0" y="0"/>
                  </a:lnTo>
                  <a:lnTo>
                    <a:pt x="0" y="272948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341864" y="1802891"/>
              <a:ext cx="466725" cy="421005"/>
            </a:xfrm>
            <a:custGeom>
              <a:avLst/>
              <a:gdLst/>
              <a:ahLst/>
              <a:cxnLst/>
              <a:rect l="l" t="t" r="r" b="b"/>
              <a:pathLst>
                <a:path w="466725" h="421005">
                  <a:moveTo>
                    <a:pt x="46634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466344" y="420624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341864" y="1802891"/>
              <a:ext cx="466725" cy="421005"/>
            </a:xfrm>
            <a:custGeom>
              <a:avLst/>
              <a:gdLst/>
              <a:ahLst/>
              <a:cxnLst/>
              <a:rect l="l" t="t" r="r" b="b"/>
              <a:pathLst>
                <a:path w="466725" h="421005">
                  <a:moveTo>
                    <a:pt x="0" y="420624"/>
                  </a:moveTo>
                  <a:lnTo>
                    <a:pt x="466344" y="420624"/>
                  </a:lnTo>
                  <a:lnTo>
                    <a:pt x="466344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34828" y="2082118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0" y="0"/>
                  </a:moveTo>
                  <a:lnTo>
                    <a:pt x="280417" y="0"/>
                  </a:lnTo>
                </a:path>
              </a:pathLst>
            </a:custGeom>
            <a:ln w="9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191500" y="1063752"/>
            <a:ext cx="3395979" cy="5173980"/>
            <a:chOff x="8191500" y="1063752"/>
            <a:chExt cx="3395979" cy="5173980"/>
          </a:xfrm>
        </p:grpSpPr>
        <p:sp>
          <p:nvSpPr>
            <p:cNvPr id="29" name="object 29"/>
            <p:cNvSpPr/>
            <p:nvPr/>
          </p:nvSpPr>
          <p:spPr>
            <a:xfrm>
              <a:off x="8921495" y="1790700"/>
              <a:ext cx="967740" cy="398145"/>
            </a:xfrm>
            <a:custGeom>
              <a:avLst/>
              <a:gdLst/>
              <a:ahLst/>
              <a:cxnLst/>
              <a:rect l="l" t="t" r="r" b="b"/>
              <a:pathLst>
                <a:path w="967740" h="398144">
                  <a:moveTo>
                    <a:pt x="967740" y="0"/>
                  </a:moveTo>
                  <a:lnTo>
                    <a:pt x="0" y="0"/>
                  </a:lnTo>
                  <a:lnTo>
                    <a:pt x="0" y="397763"/>
                  </a:lnTo>
                  <a:lnTo>
                    <a:pt x="967740" y="397763"/>
                  </a:lnTo>
                  <a:lnTo>
                    <a:pt x="967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21495" y="1790700"/>
              <a:ext cx="967740" cy="398145"/>
            </a:xfrm>
            <a:custGeom>
              <a:avLst/>
              <a:gdLst/>
              <a:ahLst/>
              <a:cxnLst/>
              <a:rect l="l" t="t" r="r" b="b"/>
              <a:pathLst>
                <a:path w="967740" h="398144">
                  <a:moveTo>
                    <a:pt x="0" y="397763"/>
                  </a:moveTo>
                  <a:lnTo>
                    <a:pt x="967740" y="397763"/>
                  </a:lnTo>
                  <a:lnTo>
                    <a:pt x="967740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1500" y="1063752"/>
              <a:ext cx="3395471" cy="5173979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6909" y="259779"/>
            <a:ext cx="1891901" cy="4898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8277" y="860805"/>
            <a:ext cx="6991350" cy="4996180"/>
            <a:chOff x="1208277" y="860805"/>
            <a:chExt cx="6991350" cy="4996180"/>
          </a:xfrm>
        </p:grpSpPr>
        <p:sp>
          <p:nvSpPr>
            <p:cNvPr id="3" name="object 3"/>
            <p:cNvSpPr/>
            <p:nvPr/>
          </p:nvSpPr>
          <p:spPr>
            <a:xfrm>
              <a:off x="1214627" y="1735836"/>
              <a:ext cx="6978650" cy="4114800"/>
            </a:xfrm>
            <a:custGeom>
              <a:avLst/>
              <a:gdLst/>
              <a:ahLst/>
              <a:cxnLst/>
              <a:rect l="l" t="t" r="r" b="b"/>
              <a:pathLst>
                <a:path w="6978650" h="4114800">
                  <a:moveTo>
                    <a:pt x="0" y="4114800"/>
                  </a:moveTo>
                  <a:lnTo>
                    <a:pt x="6978396" y="4114800"/>
                  </a:lnTo>
                  <a:lnTo>
                    <a:pt x="6978396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4627" y="867155"/>
              <a:ext cx="6978650" cy="4983480"/>
            </a:xfrm>
            <a:custGeom>
              <a:avLst/>
              <a:gdLst/>
              <a:ahLst/>
              <a:cxnLst/>
              <a:rect l="l" t="t" r="r" b="b"/>
              <a:pathLst>
                <a:path w="6978650" h="4983480">
                  <a:moveTo>
                    <a:pt x="0" y="4983480"/>
                  </a:moveTo>
                  <a:lnTo>
                    <a:pt x="6978396" y="4983480"/>
                  </a:lnTo>
                  <a:lnTo>
                    <a:pt x="6978396" y="0"/>
                  </a:lnTo>
                  <a:lnTo>
                    <a:pt x="0" y="0"/>
                  </a:lnTo>
                  <a:lnTo>
                    <a:pt x="0" y="498348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4627" y="867155"/>
              <a:ext cx="6978650" cy="868680"/>
            </a:xfrm>
            <a:custGeom>
              <a:avLst/>
              <a:gdLst/>
              <a:ahLst/>
              <a:cxnLst/>
              <a:rect l="l" t="t" r="r" b="b"/>
              <a:pathLst>
                <a:path w="6978650" h="868680">
                  <a:moveTo>
                    <a:pt x="6978396" y="0"/>
                  </a:moveTo>
                  <a:lnTo>
                    <a:pt x="0" y="0"/>
                  </a:lnTo>
                  <a:lnTo>
                    <a:pt x="0" y="868680"/>
                  </a:lnTo>
                  <a:lnTo>
                    <a:pt x="6978396" y="868680"/>
                  </a:lnTo>
                  <a:lnTo>
                    <a:pt x="6978396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4627" y="867155"/>
              <a:ext cx="6978650" cy="868680"/>
            </a:xfrm>
            <a:custGeom>
              <a:avLst/>
              <a:gdLst/>
              <a:ahLst/>
              <a:cxnLst/>
              <a:rect l="l" t="t" r="r" b="b"/>
              <a:pathLst>
                <a:path w="6978650" h="868680">
                  <a:moveTo>
                    <a:pt x="0" y="868680"/>
                  </a:moveTo>
                  <a:lnTo>
                    <a:pt x="6978396" y="868680"/>
                  </a:lnTo>
                  <a:lnTo>
                    <a:pt x="6978396" y="0"/>
                  </a:lnTo>
                  <a:lnTo>
                    <a:pt x="0" y="0"/>
                  </a:lnTo>
                  <a:lnTo>
                    <a:pt x="0" y="86868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65250" y="973582"/>
            <a:ext cx="1513840" cy="629920"/>
            <a:chOff x="1365250" y="973582"/>
            <a:chExt cx="1513840" cy="629920"/>
          </a:xfrm>
        </p:grpSpPr>
        <p:sp>
          <p:nvSpPr>
            <p:cNvPr id="8" name="object 8"/>
            <p:cNvSpPr/>
            <p:nvPr/>
          </p:nvSpPr>
          <p:spPr>
            <a:xfrm>
              <a:off x="1371600" y="979932"/>
              <a:ext cx="1501140" cy="617220"/>
            </a:xfrm>
            <a:custGeom>
              <a:avLst/>
              <a:gdLst/>
              <a:ahLst/>
              <a:cxnLst/>
              <a:rect l="l" t="t" r="r" b="b"/>
              <a:pathLst>
                <a:path w="1501139" h="617219">
                  <a:moveTo>
                    <a:pt x="1501139" y="0"/>
                  </a:moveTo>
                  <a:lnTo>
                    <a:pt x="0" y="0"/>
                  </a:lnTo>
                  <a:lnTo>
                    <a:pt x="0" y="617220"/>
                  </a:lnTo>
                  <a:lnTo>
                    <a:pt x="1501139" y="617220"/>
                  </a:lnTo>
                  <a:lnTo>
                    <a:pt x="1501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1600" y="979932"/>
              <a:ext cx="1501140" cy="617220"/>
            </a:xfrm>
            <a:custGeom>
              <a:avLst/>
              <a:gdLst/>
              <a:ahLst/>
              <a:cxnLst/>
              <a:rect l="l" t="t" r="r" b="b"/>
              <a:pathLst>
                <a:path w="1501139" h="617219">
                  <a:moveTo>
                    <a:pt x="0" y="617220"/>
                  </a:moveTo>
                  <a:lnTo>
                    <a:pt x="1501139" y="617220"/>
                  </a:lnTo>
                  <a:lnTo>
                    <a:pt x="1501139" y="0"/>
                  </a:lnTo>
                  <a:lnTo>
                    <a:pt x="0" y="0"/>
                  </a:lnTo>
                  <a:lnTo>
                    <a:pt x="0" y="61722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77941" y="1161033"/>
            <a:ext cx="2579370" cy="281305"/>
            <a:chOff x="5377941" y="1161033"/>
            <a:chExt cx="2579370" cy="281305"/>
          </a:xfrm>
        </p:grpSpPr>
        <p:sp>
          <p:nvSpPr>
            <p:cNvPr id="11" name="object 11"/>
            <p:cNvSpPr/>
            <p:nvPr/>
          </p:nvSpPr>
          <p:spPr>
            <a:xfrm>
              <a:off x="5384291" y="1167383"/>
              <a:ext cx="2566670" cy="268605"/>
            </a:xfrm>
            <a:custGeom>
              <a:avLst/>
              <a:gdLst/>
              <a:ahLst/>
              <a:cxnLst/>
              <a:rect l="l" t="t" r="r" b="b"/>
              <a:pathLst>
                <a:path w="2566670" h="268605">
                  <a:moveTo>
                    <a:pt x="2566416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2566416" y="268224"/>
                  </a:lnTo>
                  <a:lnTo>
                    <a:pt x="2566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84291" y="1167383"/>
              <a:ext cx="2566670" cy="268605"/>
            </a:xfrm>
            <a:custGeom>
              <a:avLst/>
              <a:gdLst/>
              <a:ahLst/>
              <a:cxnLst/>
              <a:rect l="l" t="t" r="r" b="b"/>
              <a:pathLst>
                <a:path w="2566670" h="268605">
                  <a:moveTo>
                    <a:pt x="0" y="268224"/>
                  </a:moveTo>
                  <a:lnTo>
                    <a:pt x="2566416" y="268224"/>
                  </a:lnTo>
                  <a:lnTo>
                    <a:pt x="2566416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15057" y="1906270"/>
            <a:ext cx="5229860" cy="1966595"/>
            <a:chOff x="2115057" y="1906270"/>
            <a:chExt cx="5229860" cy="1966595"/>
          </a:xfrm>
        </p:grpSpPr>
        <p:sp>
          <p:nvSpPr>
            <p:cNvPr id="14" name="object 14"/>
            <p:cNvSpPr/>
            <p:nvPr/>
          </p:nvSpPr>
          <p:spPr>
            <a:xfrm>
              <a:off x="2121407" y="1912620"/>
              <a:ext cx="5217160" cy="1953895"/>
            </a:xfrm>
            <a:custGeom>
              <a:avLst/>
              <a:gdLst/>
              <a:ahLst/>
              <a:cxnLst/>
              <a:rect l="l" t="t" r="r" b="b"/>
              <a:pathLst>
                <a:path w="5217159" h="1953895">
                  <a:moveTo>
                    <a:pt x="5216652" y="0"/>
                  </a:moveTo>
                  <a:lnTo>
                    <a:pt x="0" y="0"/>
                  </a:lnTo>
                  <a:lnTo>
                    <a:pt x="0" y="1953767"/>
                  </a:lnTo>
                  <a:lnTo>
                    <a:pt x="5216652" y="1953767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1407" y="1912620"/>
              <a:ext cx="5217160" cy="1953895"/>
            </a:xfrm>
            <a:custGeom>
              <a:avLst/>
              <a:gdLst/>
              <a:ahLst/>
              <a:cxnLst/>
              <a:rect l="l" t="t" r="r" b="b"/>
              <a:pathLst>
                <a:path w="5217159" h="1953895">
                  <a:moveTo>
                    <a:pt x="0" y="1953767"/>
                  </a:moveTo>
                  <a:lnTo>
                    <a:pt x="5216652" y="1953767"/>
                  </a:lnTo>
                  <a:lnTo>
                    <a:pt x="5216652" y="0"/>
                  </a:lnTo>
                  <a:lnTo>
                    <a:pt x="0" y="0"/>
                  </a:lnTo>
                  <a:lnTo>
                    <a:pt x="0" y="195376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115057" y="4067302"/>
            <a:ext cx="5229860" cy="1127125"/>
            <a:chOff x="2115057" y="4067302"/>
            <a:chExt cx="5229860" cy="1127125"/>
          </a:xfrm>
        </p:grpSpPr>
        <p:sp>
          <p:nvSpPr>
            <p:cNvPr id="17" name="object 17"/>
            <p:cNvSpPr/>
            <p:nvPr/>
          </p:nvSpPr>
          <p:spPr>
            <a:xfrm>
              <a:off x="2121407" y="4073652"/>
              <a:ext cx="5217160" cy="1114425"/>
            </a:xfrm>
            <a:custGeom>
              <a:avLst/>
              <a:gdLst/>
              <a:ahLst/>
              <a:cxnLst/>
              <a:rect l="l" t="t" r="r" b="b"/>
              <a:pathLst>
                <a:path w="5217159" h="1114425">
                  <a:moveTo>
                    <a:pt x="5216652" y="0"/>
                  </a:moveTo>
                  <a:lnTo>
                    <a:pt x="0" y="0"/>
                  </a:lnTo>
                  <a:lnTo>
                    <a:pt x="0" y="1114044"/>
                  </a:lnTo>
                  <a:lnTo>
                    <a:pt x="5216652" y="1114044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21407" y="4073652"/>
              <a:ext cx="5217160" cy="1114425"/>
            </a:xfrm>
            <a:custGeom>
              <a:avLst/>
              <a:gdLst/>
              <a:ahLst/>
              <a:cxnLst/>
              <a:rect l="l" t="t" r="r" b="b"/>
              <a:pathLst>
                <a:path w="5217159" h="1114425">
                  <a:moveTo>
                    <a:pt x="0" y="1114044"/>
                  </a:moveTo>
                  <a:lnTo>
                    <a:pt x="5216652" y="1114044"/>
                  </a:lnTo>
                  <a:lnTo>
                    <a:pt x="5216652" y="0"/>
                  </a:lnTo>
                  <a:lnTo>
                    <a:pt x="0" y="0"/>
                  </a:lnTo>
                  <a:lnTo>
                    <a:pt x="0" y="111404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102866" y="5333746"/>
            <a:ext cx="776605" cy="391160"/>
            <a:chOff x="2102866" y="5333746"/>
            <a:chExt cx="776605" cy="391160"/>
          </a:xfrm>
        </p:grpSpPr>
        <p:sp>
          <p:nvSpPr>
            <p:cNvPr id="20" name="object 20"/>
            <p:cNvSpPr/>
            <p:nvPr/>
          </p:nvSpPr>
          <p:spPr>
            <a:xfrm>
              <a:off x="2109216" y="5340096"/>
              <a:ext cx="763905" cy="378460"/>
            </a:xfrm>
            <a:custGeom>
              <a:avLst/>
              <a:gdLst/>
              <a:ahLst/>
              <a:cxnLst/>
              <a:rect l="l" t="t" r="r" b="b"/>
              <a:pathLst>
                <a:path w="763905" h="378460">
                  <a:moveTo>
                    <a:pt x="763524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763524" y="377951"/>
                  </a:lnTo>
                  <a:lnTo>
                    <a:pt x="763524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09216" y="5340096"/>
              <a:ext cx="763905" cy="378460"/>
            </a:xfrm>
            <a:custGeom>
              <a:avLst/>
              <a:gdLst/>
              <a:ahLst/>
              <a:cxnLst/>
              <a:rect l="l" t="t" r="r" b="b"/>
              <a:pathLst>
                <a:path w="763905" h="378460">
                  <a:moveTo>
                    <a:pt x="0" y="377951"/>
                  </a:moveTo>
                  <a:lnTo>
                    <a:pt x="763524" y="377951"/>
                  </a:lnTo>
                  <a:lnTo>
                    <a:pt x="763524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936481" y="1369822"/>
            <a:ext cx="2131060" cy="4310380"/>
            <a:chOff x="8936481" y="1369822"/>
            <a:chExt cx="2131060" cy="4310380"/>
          </a:xfrm>
        </p:grpSpPr>
        <p:sp>
          <p:nvSpPr>
            <p:cNvPr id="23" name="object 23"/>
            <p:cNvSpPr/>
            <p:nvPr/>
          </p:nvSpPr>
          <p:spPr>
            <a:xfrm>
              <a:off x="8942831" y="1376172"/>
              <a:ext cx="2118360" cy="690880"/>
            </a:xfrm>
            <a:custGeom>
              <a:avLst/>
              <a:gdLst/>
              <a:ahLst/>
              <a:cxnLst/>
              <a:rect l="l" t="t" r="r" b="b"/>
              <a:pathLst>
                <a:path w="2118359" h="690880">
                  <a:moveTo>
                    <a:pt x="2118360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2118360" y="690372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42831" y="1376172"/>
              <a:ext cx="2118360" cy="690880"/>
            </a:xfrm>
            <a:custGeom>
              <a:avLst/>
              <a:gdLst/>
              <a:ahLst/>
              <a:cxnLst/>
              <a:rect l="l" t="t" r="r" b="b"/>
              <a:pathLst>
                <a:path w="2118359" h="690880">
                  <a:moveTo>
                    <a:pt x="0" y="690372"/>
                  </a:moveTo>
                  <a:lnTo>
                    <a:pt x="2118360" y="690372"/>
                  </a:lnTo>
                  <a:lnTo>
                    <a:pt x="2118360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42831" y="2066544"/>
              <a:ext cx="2118360" cy="3607435"/>
            </a:xfrm>
            <a:custGeom>
              <a:avLst/>
              <a:gdLst/>
              <a:ahLst/>
              <a:cxnLst/>
              <a:rect l="l" t="t" r="r" b="b"/>
              <a:pathLst>
                <a:path w="2118359" h="3607435">
                  <a:moveTo>
                    <a:pt x="2118360" y="0"/>
                  </a:moveTo>
                  <a:lnTo>
                    <a:pt x="0" y="0"/>
                  </a:lnTo>
                  <a:lnTo>
                    <a:pt x="0" y="3607308"/>
                  </a:lnTo>
                  <a:lnTo>
                    <a:pt x="2118360" y="3607308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42831" y="2066544"/>
              <a:ext cx="2118360" cy="3607435"/>
            </a:xfrm>
            <a:custGeom>
              <a:avLst/>
              <a:gdLst/>
              <a:ahLst/>
              <a:cxnLst/>
              <a:rect l="l" t="t" r="r" b="b"/>
              <a:pathLst>
                <a:path w="2118359" h="3607435">
                  <a:moveTo>
                    <a:pt x="0" y="3607308"/>
                  </a:moveTo>
                  <a:lnTo>
                    <a:pt x="2118360" y="3607308"/>
                  </a:lnTo>
                  <a:lnTo>
                    <a:pt x="2118360" y="0"/>
                  </a:lnTo>
                  <a:lnTo>
                    <a:pt x="0" y="0"/>
                  </a:lnTo>
                  <a:lnTo>
                    <a:pt x="0" y="360730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54639" y="1511808"/>
              <a:ext cx="466725" cy="421005"/>
            </a:xfrm>
            <a:custGeom>
              <a:avLst/>
              <a:gdLst/>
              <a:ahLst/>
              <a:cxnLst/>
              <a:rect l="l" t="t" r="r" b="b"/>
              <a:pathLst>
                <a:path w="466725" h="421005">
                  <a:moveTo>
                    <a:pt x="46634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466344" y="420624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454639" y="1511808"/>
              <a:ext cx="466725" cy="421005"/>
            </a:xfrm>
            <a:custGeom>
              <a:avLst/>
              <a:gdLst/>
              <a:ahLst/>
              <a:cxnLst/>
              <a:rect l="l" t="t" r="r" b="b"/>
              <a:pathLst>
                <a:path w="466725" h="421005">
                  <a:moveTo>
                    <a:pt x="0" y="420624"/>
                  </a:moveTo>
                  <a:lnTo>
                    <a:pt x="466344" y="420624"/>
                  </a:lnTo>
                  <a:lnTo>
                    <a:pt x="466344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47857" y="1790018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0" y="0"/>
                  </a:moveTo>
                  <a:lnTo>
                    <a:pt x="280417" y="0"/>
                  </a:lnTo>
                </a:path>
              </a:pathLst>
            </a:custGeom>
            <a:ln w="9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8304276" y="772668"/>
            <a:ext cx="3395979" cy="5173980"/>
            <a:chOff x="8304276" y="772668"/>
            <a:chExt cx="3395979" cy="5173980"/>
          </a:xfrm>
        </p:grpSpPr>
        <p:sp>
          <p:nvSpPr>
            <p:cNvPr id="31" name="object 31"/>
            <p:cNvSpPr/>
            <p:nvPr/>
          </p:nvSpPr>
          <p:spPr>
            <a:xfrm>
              <a:off x="9034272" y="1498091"/>
              <a:ext cx="967740" cy="398145"/>
            </a:xfrm>
            <a:custGeom>
              <a:avLst/>
              <a:gdLst/>
              <a:ahLst/>
              <a:cxnLst/>
              <a:rect l="l" t="t" r="r" b="b"/>
              <a:pathLst>
                <a:path w="967740" h="398144">
                  <a:moveTo>
                    <a:pt x="967740" y="0"/>
                  </a:moveTo>
                  <a:lnTo>
                    <a:pt x="0" y="0"/>
                  </a:lnTo>
                  <a:lnTo>
                    <a:pt x="0" y="397763"/>
                  </a:lnTo>
                  <a:lnTo>
                    <a:pt x="967740" y="397763"/>
                  </a:lnTo>
                  <a:lnTo>
                    <a:pt x="967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34272" y="1498091"/>
              <a:ext cx="967740" cy="398145"/>
            </a:xfrm>
            <a:custGeom>
              <a:avLst/>
              <a:gdLst/>
              <a:ahLst/>
              <a:cxnLst/>
              <a:rect l="l" t="t" r="r" b="b"/>
              <a:pathLst>
                <a:path w="967740" h="398144">
                  <a:moveTo>
                    <a:pt x="0" y="397763"/>
                  </a:moveTo>
                  <a:lnTo>
                    <a:pt x="967740" y="397763"/>
                  </a:lnTo>
                  <a:lnTo>
                    <a:pt x="967740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47988" y="2238756"/>
              <a:ext cx="1914525" cy="1039494"/>
            </a:xfrm>
            <a:custGeom>
              <a:avLst/>
              <a:gdLst/>
              <a:ahLst/>
              <a:cxnLst/>
              <a:rect l="l" t="t" r="r" b="b"/>
              <a:pathLst>
                <a:path w="1914525" h="1039495">
                  <a:moveTo>
                    <a:pt x="1914144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1914144" y="1039368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47988" y="2238756"/>
              <a:ext cx="1914525" cy="1039494"/>
            </a:xfrm>
            <a:custGeom>
              <a:avLst/>
              <a:gdLst/>
              <a:ahLst/>
              <a:cxnLst/>
              <a:rect l="l" t="t" r="r" b="b"/>
              <a:pathLst>
                <a:path w="1914525" h="1039495">
                  <a:moveTo>
                    <a:pt x="0" y="1039368"/>
                  </a:moveTo>
                  <a:lnTo>
                    <a:pt x="1914144" y="1039368"/>
                  </a:lnTo>
                  <a:lnTo>
                    <a:pt x="1914144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47988" y="3358895"/>
              <a:ext cx="1914525" cy="609600"/>
            </a:xfrm>
            <a:custGeom>
              <a:avLst/>
              <a:gdLst/>
              <a:ahLst/>
              <a:cxnLst/>
              <a:rect l="l" t="t" r="r" b="b"/>
              <a:pathLst>
                <a:path w="1914525" h="609600">
                  <a:moveTo>
                    <a:pt x="1914144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1914144" y="609599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47988" y="3358895"/>
              <a:ext cx="1914525" cy="609600"/>
            </a:xfrm>
            <a:custGeom>
              <a:avLst/>
              <a:gdLst/>
              <a:ahLst/>
              <a:cxnLst/>
              <a:rect l="l" t="t" r="r" b="b"/>
              <a:pathLst>
                <a:path w="1914525" h="609600">
                  <a:moveTo>
                    <a:pt x="0" y="609599"/>
                  </a:moveTo>
                  <a:lnTo>
                    <a:pt x="1914144" y="609599"/>
                  </a:lnTo>
                  <a:lnTo>
                    <a:pt x="1914144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47988" y="4049268"/>
              <a:ext cx="702945" cy="355600"/>
            </a:xfrm>
            <a:custGeom>
              <a:avLst/>
              <a:gdLst/>
              <a:ahLst/>
              <a:cxnLst/>
              <a:rect l="l" t="t" r="r" b="b"/>
              <a:pathLst>
                <a:path w="702945" h="355600">
                  <a:moveTo>
                    <a:pt x="702564" y="0"/>
                  </a:moveTo>
                  <a:lnTo>
                    <a:pt x="0" y="0"/>
                  </a:lnTo>
                  <a:lnTo>
                    <a:pt x="0" y="355091"/>
                  </a:lnTo>
                  <a:lnTo>
                    <a:pt x="702564" y="355091"/>
                  </a:lnTo>
                  <a:lnTo>
                    <a:pt x="702564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047988" y="4049268"/>
              <a:ext cx="702945" cy="355600"/>
            </a:xfrm>
            <a:custGeom>
              <a:avLst/>
              <a:gdLst/>
              <a:ahLst/>
              <a:cxnLst/>
              <a:rect l="l" t="t" r="r" b="b"/>
              <a:pathLst>
                <a:path w="702945" h="355600">
                  <a:moveTo>
                    <a:pt x="0" y="355091"/>
                  </a:moveTo>
                  <a:lnTo>
                    <a:pt x="702564" y="355091"/>
                  </a:lnTo>
                  <a:lnTo>
                    <a:pt x="702564" y="0"/>
                  </a:lnTo>
                  <a:lnTo>
                    <a:pt x="0" y="0"/>
                  </a:lnTo>
                  <a:lnTo>
                    <a:pt x="0" y="355091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63228" y="4631435"/>
              <a:ext cx="1914525" cy="1039494"/>
            </a:xfrm>
            <a:custGeom>
              <a:avLst/>
              <a:gdLst/>
              <a:ahLst/>
              <a:cxnLst/>
              <a:rect l="l" t="t" r="r" b="b"/>
              <a:pathLst>
                <a:path w="1914525" h="1039495">
                  <a:moveTo>
                    <a:pt x="1914144" y="0"/>
                  </a:moveTo>
                  <a:lnTo>
                    <a:pt x="0" y="0"/>
                  </a:lnTo>
                  <a:lnTo>
                    <a:pt x="0" y="1039367"/>
                  </a:lnTo>
                  <a:lnTo>
                    <a:pt x="1914144" y="1039367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63228" y="4631435"/>
              <a:ext cx="1914525" cy="1039494"/>
            </a:xfrm>
            <a:custGeom>
              <a:avLst/>
              <a:gdLst/>
              <a:ahLst/>
              <a:cxnLst/>
              <a:rect l="l" t="t" r="r" b="b"/>
              <a:pathLst>
                <a:path w="1914525" h="1039495">
                  <a:moveTo>
                    <a:pt x="0" y="1039367"/>
                  </a:moveTo>
                  <a:lnTo>
                    <a:pt x="1914144" y="1039367"/>
                  </a:lnTo>
                  <a:lnTo>
                    <a:pt x="1914144" y="0"/>
                  </a:lnTo>
                  <a:lnTo>
                    <a:pt x="0" y="0"/>
                  </a:lnTo>
                  <a:lnTo>
                    <a:pt x="0" y="103936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772668"/>
              <a:ext cx="3395472" cy="5173980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7948" y="222605"/>
            <a:ext cx="1120209" cy="5119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8277" y="860805"/>
            <a:ext cx="6991350" cy="4996180"/>
            <a:chOff x="1208277" y="860805"/>
            <a:chExt cx="6991350" cy="4996180"/>
          </a:xfrm>
        </p:grpSpPr>
        <p:sp>
          <p:nvSpPr>
            <p:cNvPr id="3" name="object 3"/>
            <p:cNvSpPr/>
            <p:nvPr/>
          </p:nvSpPr>
          <p:spPr>
            <a:xfrm>
              <a:off x="1214627" y="1735836"/>
              <a:ext cx="6978650" cy="4114800"/>
            </a:xfrm>
            <a:custGeom>
              <a:avLst/>
              <a:gdLst/>
              <a:ahLst/>
              <a:cxnLst/>
              <a:rect l="l" t="t" r="r" b="b"/>
              <a:pathLst>
                <a:path w="6978650" h="4114800">
                  <a:moveTo>
                    <a:pt x="0" y="4114800"/>
                  </a:moveTo>
                  <a:lnTo>
                    <a:pt x="6978396" y="4114800"/>
                  </a:lnTo>
                  <a:lnTo>
                    <a:pt x="6978396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4627" y="867155"/>
              <a:ext cx="6978650" cy="4983480"/>
            </a:xfrm>
            <a:custGeom>
              <a:avLst/>
              <a:gdLst/>
              <a:ahLst/>
              <a:cxnLst/>
              <a:rect l="l" t="t" r="r" b="b"/>
              <a:pathLst>
                <a:path w="6978650" h="4983480">
                  <a:moveTo>
                    <a:pt x="0" y="4983480"/>
                  </a:moveTo>
                  <a:lnTo>
                    <a:pt x="6978396" y="4983480"/>
                  </a:lnTo>
                  <a:lnTo>
                    <a:pt x="6978396" y="0"/>
                  </a:lnTo>
                  <a:lnTo>
                    <a:pt x="0" y="0"/>
                  </a:lnTo>
                  <a:lnTo>
                    <a:pt x="0" y="498348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4627" y="867155"/>
              <a:ext cx="6978650" cy="868680"/>
            </a:xfrm>
            <a:custGeom>
              <a:avLst/>
              <a:gdLst/>
              <a:ahLst/>
              <a:cxnLst/>
              <a:rect l="l" t="t" r="r" b="b"/>
              <a:pathLst>
                <a:path w="6978650" h="868680">
                  <a:moveTo>
                    <a:pt x="6978396" y="0"/>
                  </a:moveTo>
                  <a:lnTo>
                    <a:pt x="0" y="0"/>
                  </a:lnTo>
                  <a:lnTo>
                    <a:pt x="0" y="868680"/>
                  </a:lnTo>
                  <a:lnTo>
                    <a:pt x="6978396" y="868680"/>
                  </a:lnTo>
                  <a:lnTo>
                    <a:pt x="6978396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4627" y="867155"/>
              <a:ext cx="6978650" cy="868680"/>
            </a:xfrm>
            <a:custGeom>
              <a:avLst/>
              <a:gdLst/>
              <a:ahLst/>
              <a:cxnLst/>
              <a:rect l="l" t="t" r="r" b="b"/>
              <a:pathLst>
                <a:path w="6978650" h="868680">
                  <a:moveTo>
                    <a:pt x="0" y="868680"/>
                  </a:moveTo>
                  <a:lnTo>
                    <a:pt x="6978396" y="868680"/>
                  </a:lnTo>
                  <a:lnTo>
                    <a:pt x="6978396" y="0"/>
                  </a:lnTo>
                  <a:lnTo>
                    <a:pt x="0" y="0"/>
                  </a:lnTo>
                  <a:lnTo>
                    <a:pt x="0" y="86868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65250" y="973582"/>
            <a:ext cx="1513840" cy="629920"/>
            <a:chOff x="1365250" y="973582"/>
            <a:chExt cx="1513840" cy="629920"/>
          </a:xfrm>
        </p:grpSpPr>
        <p:sp>
          <p:nvSpPr>
            <p:cNvPr id="8" name="object 8"/>
            <p:cNvSpPr/>
            <p:nvPr/>
          </p:nvSpPr>
          <p:spPr>
            <a:xfrm>
              <a:off x="1371600" y="979932"/>
              <a:ext cx="1501140" cy="617220"/>
            </a:xfrm>
            <a:custGeom>
              <a:avLst/>
              <a:gdLst/>
              <a:ahLst/>
              <a:cxnLst/>
              <a:rect l="l" t="t" r="r" b="b"/>
              <a:pathLst>
                <a:path w="1501139" h="617219">
                  <a:moveTo>
                    <a:pt x="1501139" y="0"/>
                  </a:moveTo>
                  <a:lnTo>
                    <a:pt x="0" y="0"/>
                  </a:lnTo>
                  <a:lnTo>
                    <a:pt x="0" y="617220"/>
                  </a:lnTo>
                  <a:lnTo>
                    <a:pt x="1501139" y="617220"/>
                  </a:lnTo>
                  <a:lnTo>
                    <a:pt x="1501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1600" y="979932"/>
              <a:ext cx="1501140" cy="617220"/>
            </a:xfrm>
            <a:custGeom>
              <a:avLst/>
              <a:gdLst/>
              <a:ahLst/>
              <a:cxnLst/>
              <a:rect l="l" t="t" r="r" b="b"/>
              <a:pathLst>
                <a:path w="1501139" h="617219">
                  <a:moveTo>
                    <a:pt x="0" y="617220"/>
                  </a:moveTo>
                  <a:lnTo>
                    <a:pt x="1501139" y="617220"/>
                  </a:lnTo>
                  <a:lnTo>
                    <a:pt x="1501139" y="0"/>
                  </a:lnTo>
                  <a:lnTo>
                    <a:pt x="0" y="0"/>
                  </a:lnTo>
                  <a:lnTo>
                    <a:pt x="0" y="61722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77941" y="1161033"/>
            <a:ext cx="2579370" cy="281305"/>
            <a:chOff x="5377941" y="1161033"/>
            <a:chExt cx="2579370" cy="281305"/>
          </a:xfrm>
        </p:grpSpPr>
        <p:sp>
          <p:nvSpPr>
            <p:cNvPr id="11" name="object 11"/>
            <p:cNvSpPr/>
            <p:nvPr/>
          </p:nvSpPr>
          <p:spPr>
            <a:xfrm>
              <a:off x="5384291" y="1167383"/>
              <a:ext cx="2566670" cy="268605"/>
            </a:xfrm>
            <a:custGeom>
              <a:avLst/>
              <a:gdLst/>
              <a:ahLst/>
              <a:cxnLst/>
              <a:rect l="l" t="t" r="r" b="b"/>
              <a:pathLst>
                <a:path w="2566670" h="268605">
                  <a:moveTo>
                    <a:pt x="2566416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2566416" y="268224"/>
                  </a:lnTo>
                  <a:lnTo>
                    <a:pt x="2566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84291" y="1167383"/>
              <a:ext cx="2566670" cy="268605"/>
            </a:xfrm>
            <a:custGeom>
              <a:avLst/>
              <a:gdLst/>
              <a:ahLst/>
              <a:cxnLst/>
              <a:rect l="l" t="t" r="r" b="b"/>
              <a:pathLst>
                <a:path w="2566670" h="268605">
                  <a:moveTo>
                    <a:pt x="0" y="268224"/>
                  </a:moveTo>
                  <a:lnTo>
                    <a:pt x="2566416" y="268224"/>
                  </a:lnTo>
                  <a:lnTo>
                    <a:pt x="2566416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322821" y="2208022"/>
            <a:ext cx="1084580" cy="3129280"/>
            <a:chOff x="6322821" y="2208022"/>
            <a:chExt cx="1084580" cy="3129280"/>
          </a:xfrm>
        </p:grpSpPr>
        <p:sp>
          <p:nvSpPr>
            <p:cNvPr id="14" name="object 14"/>
            <p:cNvSpPr/>
            <p:nvPr/>
          </p:nvSpPr>
          <p:spPr>
            <a:xfrm>
              <a:off x="6329171" y="2214372"/>
              <a:ext cx="1071880" cy="3116580"/>
            </a:xfrm>
            <a:custGeom>
              <a:avLst/>
              <a:gdLst/>
              <a:ahLst/>
              <a:cxnLst/>
              <a:rect l="l" t="t" r="r" b="b"/>
              <a:pathLst>
                <a:path w="1071879" h="3116579">
                  <a:moveTo>
                    <a:pt x="1071372" y="0"/>
                  </a:moveTo>
                  <a:lnTo>
                    <a:pt x="0" y="0"/>
                  </a:lnTo>
                  <a:lnTo>
                    <a:pt x="0" y="3116579"/>
                  </a:lnTo>
                  <a:lnTo>
                    <a:pt x="1071372" y="3116579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29171" y="2214372"/>
              <a:ext cx="1071880" cy="3116580"/>
            </a:xfrm>
            <a:custGeom>
              <a:avLst/>
              <a:gdLst/>
              <a:ahLst/>
              <a:cxnLst/>
              <a:rect l="l" t="t" r="r" b="b"/>
              <a:pathLst>
                <a:path w="1071879" h="3116579">
                  <a:moveTo>
                    <a:pt x="0" y="3116579"/>
                  </a:moveTo>
                  <a:lnTo>
                    <a:pt x="1071372" y="3116579"/>
                  </a:lnTo>
                  <a:lnTo>
                    <a:pt x="1071372" y="0"/>
                  </a:lnTo>
                  <a:lnTo>
                    <a:pt x="0" y="0"/>
                  </a:lnTo>
                  <a:lnTo>
                    <a:pt x="0" y="311657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900929" y="2194305"/>
            <a:ext cx="1085850" cy="3141980"/>
            <a:chOff x="4900929" y="2194305"/>
            <a:chExt cx="1085850" cy="3141980"/>
          </a:xfrm>
        </p:grpSpPr>
        <p:sp>
          <p:nvSpPr>
            <p:cNvPr id="17" name="object 17"/>
            <p:cNvSpPr/>
            <p:nvPr/>
          </p:nvSpPr>
          <p:spPr>
            <a:xfrm>
              <a:off x="4907279" y="2200655"/>
              <a:ext cx="1073150" cy="3129280"/>
            </a:xfrm>
            <a:custGeom>
              <a:avLst/>
              <a:gdLst/>
              <a:ahLst/>
              <a:cxnLst/>
              <a:rect l="l" t="t" r="r" b="b"/>
              <a:pathLst>
                <a:path w="1073150" h="3129279">
                  <a:moveTo>
                    <a:pt x="1072896" y="0"/>
                  </a:moveTo>
                  <a:lnTo>
                    <a:pt x="0" y="0"/>
                  </a:lnTo>
                  <a:lnTo>
                    <a:pt x="0" y="3128772"/>
                  </a:lnTo>
                  <a:lnTo>
                    <a:pt x="1072896" y="3128772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7279" y="2200655"/>
              <a:ext cx="1073150" cy="3129280"/>
            </a:xfrm>
            <a:custGeom>
              <a:avLst/>
              <a:gdLst/>
              <a:ahLst/>
              <a:cxnLst/>
              <a:rect l="l" t="t" r="r" b="b"/>
              <a:pathLst>
                <a:path w="1073150" h="3129279">
                  <a:moveTo>
                    <a:pt x="0" y="3128772"/>
                  </a:moveTo>
                  <a:lnTo>
                    <a:pt x="1072896" y="3128772"/>
                  </a:lnTo>
                  <a:lnTo>
                    <a:pt x="1072896" y="0"/>
                  </a:lnTo>
                  <a:lnTo>
                    <a:pt x="0" y="0"/>
                  </a:lnTo>
                  <a:lnTo>
                    <a:pt x="0" y="3128772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936481" y="1369822"/>
            <a:ext cx="2131060" cy="4310380"/>
            <a:chOff x="8936481" y="1369822"/>
            <a:chExt cx="2131060" cy="4310380"/>
          </a:xfrm>
        </p:grpSpPr>
        <p:sp>
          <p:nvSpPr>
            <p:cNvPr id="20" name="object 20"/>
            <p:cNvSpPr/>
            <p:nvPr/>
          </p:nvSpPr>
          <p:spPr>
            <a:xfrm>
              <a:off x="8942831" y="1376172"/>
              <a:ext cx="2118360" cy="690880"/>
            </a:xfrm>
            <a:custGeom>
              <a:avLst/>
              <a:gdLst/>
              <a:ahLst/>
              <a:cxnLst/>
              <a:rect l="l" t="t" r="r" b="b"/>
              <a:pathLst>
                <a:path w="2118359" h="690880">
                  <a:moveTo>
                    <a:pt x="2118360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2118360" y="690372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42831" y="1376172"/>
              <a:ext cx="2118360" cy="690880"/>
            </a:xfrm>
            <a:custGeom>
              <a:avLst/>
              <a:gdLst/>
              <a:ahLst/>
              <a:cxnLst/>
              <a:rect l="l" t="t" r="r" b="b"/>
              <a:pathLst>
                <a:path w="2118359" h="690880">
                  <a:moveTo>
                    <a:pt x="0" y="690372"/>
                  </a:moveTo>
                  <a:lnTo>
                    <a:pt x="2118360" y="690372"/>
                  </a:lnTo>
                  <a:lnTo>
                    <a:pt x="2118360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42831" y="2066544"/>
              <a:ext cx="2118360" cy="3607435"/>
            </a:xfrm>
            <a:custGeom>
              <a:avLst/>
              <a:gdLst/>
              <a:ahLst/>
              <a:cxnLst/>
              <a:rect l="l" t="t" r="r" b="b"/>
              <a:pathLst>
                <a:path w="2118359" h="3607435">
                  <a:moveTo>
                    <a:pt x="2118360" y="0"/>
                  </a:moveTo>
                  <a:lnTo>
                    <a:pt x="0" y="0"/>
                  </a:lnTo>
                  <a:lnTo>
                    <a:pt x="0" y="3607308"/>
                  </a:lnTo>
                  <a:lnTo>
                    <a:pt x="2118360" y="3607308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42831" y="2066544"/>
              <a:ext cx="2118360" cy="3607435"/>
            </a:xfrm>
            <a:custGeom>
              <a:avLst/>
              <a:gdLst/>
              <a:ahLst/>
              <a:cxnLst/>
              <a:rect l="l" t="t" r="r" b="b"/>
              <a:pathLst>
                <a:path w="2118359" h="3607435">
                  <a:moveTo>
                    <a:pt x="0" y="3607308"/>
                  </a:moveTo>
                  <a:lnTo>
                    <a:pt x="2118360" y="3607308"/>
                  </a:lnTo>
                  <a:lnTo>
                    <a:pt x="2118360" y="0"/>
                  </a:lnTo>
                  <a:lnTo>
                    <a:pt x="0" y="0"/>
                  </a:lnTo>
                  <a:lnTo>
                    <a:pt x="0" y="360730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454639" y="1511808"/>
              <a:ext cx="466725" cy="421005"/>
            </a:xfrm>
            <a:custGeom>
              <a:avLst/>
              <a:gdLst/>
              <a:ahLst/>
              <a:cxnLst/>
              <a:rect l="l" t="t" r="r" b="b"/>
              <a:pathLst>
                <a:path w="466725" h="421005">
                  <a:moveTo>
                    <a:pt x="46634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466344" y="420624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454639" y="1511808"/>
              <a:ext cx="466725" cy="421005"/>
            </a:xfrm>
            <a:custGeom>
              <a:avLst/>
              <a:gdLst/>
              <a:ahLst/>
              <a:cxnLst/>
              <a:rect l="l" t="t" r="r" b="b"/>
              <a:pathLst>
                <a:path w="466725" h="421005">
                  <a:moveTo>
                    <a:pt x="0" y="420624"/>
                  </a:moveTo>
                  <a:lnTo>
                    <a:pt x="466344" y="420624"/>
                  </a:lnTo>
                  <a:lnTo>
                    <a:pt x="466344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7857" y="1790018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0" y="0"/>
                  </a:moveTo>
                  <a:lnTo>
                    <a:pt x="280417" y="0"/>
                  </a:lnTo>
                </a:path>
              </a:pathLst>
            </a:custGeom>
            <a:ln w="9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301228" y="772668"/>
            <a:ext cx="3395979" cy="5173980"/>
            <a:chOff x="8301228" y="772668"/>
            <a:chExt cx="3395979" cy="5173980"/>
          </a:xfrm>
        </p:grpSpPr>
        <p:sp>
          <p:nvSpPr>
            <p:cNvPr id="28" name="object 28"/>
            <p:cNvSpPr/>
            <p:nvPr/>
          </p:nvSpPr>
          <p:spPr>
            <a:xfrm>
              <a:off x="9034272" y="1498091"/>
              <a:ext cx="967740" cy="398145"/>
            </a:xfrm>
            <a:custGeom>
              <a:avLst/>
              <a:gdLst/>
              <a:ahLst/>
              <a:cxnLst/>
              <a:rect l="l" t="t" r="r" b="b"/>
              <a:pathLst>
                <a:path w="967740" h="398144">
                  <a:moveTo>
                    <a:pt x="967740" y="0"/>
                  </a:moveTo>
                  <a:lnTo>
                    <a:pt x="0" y="0"/>
                  </a:lnTo>
                  <a:lnTo>
                    <a:pt x="0" y="397763"/>
                  </a:lnTo>
                  <a:lnTo>
                    <a:pt x="967740" y="397763"/>
                  </a:lnTo>
                  <a:lnTo>
                    <a:pt x="967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34272" y="1498091"/>
              <a:ext cx="967740" cy="398145"/>
            </a:xfrm>
            <a:custGeom>
              <a:avLst/>
              <a:gdLst/>
              <a:ahLst/>
              <a:cxnLst/>
              <a:rect l="l" t="t" r="r" b="b"/>
              <a:pathLst>
                <a:path w="967740" h="398144">
                  <a:moveTo>
                    <a:pt x="0" y="397763"/>
                  </a:moveTo>
                  <a:lnTo>
                    <a:pt x="967740" y="397763"/>
                  </a:lnTo>
                  <a:lnTo>
                    <a:pt x="967740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63228" y="4631435"/>
              <a:ext cx="1914525" cy="1039494"/>
            </a:xfrm>
            <a:custGeom>
              <a:avLst/>
              <a:gdLst/>
              <a:ahLst/>
              <a:cxnLst/>
              <a:rect l="l" t="t" r="r" b="b"/>
              <a:pathLst>
                <a:path w="1914525" h="1039495">
                  <a:moveTo>
                    <a:pt x="1914144" y="0"/>
                  </a:moveTo>
                  <a:lnTo>
                    <a:pt x="0" y="0"/>
                  </a:lnTo>
                  <a:lnTo>
                    <a:pt x="0" y="1039367"/>
                  </a:lnTo>
                  <a:lnTo>
                    <a:pt x="1914144" y="1039367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063228" y="4631435"/>
              <a:ext cx="1914525" cy="1039494"/>
            </a:xfrm>
            <a:custGeom>
              <a:avLst/>
              <a:gdLst/>
              <a:ahLst/>
              <a:cxnLst/>
              <a:rect l="l" t="t" r="r" b="b"/>
              <a:pathLst>
                <a:path w="1914525" h="1039495">
                  <a:moveTo>
                    <a:pt x="0" y="1039367"/>
                  </a:moveTo>
                  <a:lnTo>
                    <a:pt x="1914144" y="1039367"/>
                  </a:lnTo>
                  <a:lnTo>
                    <a:pt x="1914144" y="0"/>
                  </a:lnTo>
                  <a:lnTo>
                    <a:pt x="0" y="0"/>
                  </a:lnTo>
                  <a:lnTo>
                    <a:pt x="0" y="103936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1228" y="772668"/>
              <a:ext cx="3395472" cy="517398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058656" y="2238756"/>
              <a:ext cx="1914525" cy="2169160"/>
            </a:xfrm>
            <a:custGeom>
              <a:avLst/>
              <a:gdLst/>
              <a:ahLst/>
              <a:cxnLst/>
              <a:rect l="l" t="t" r="r" b="b"/>
              <a:pathLst>
                <a:path w="1914525" h="2169160">
                  <a:moveTo>
                    <a:pt x="1914144" y="0"/>
                  </a:moveTo>
                  <a:lnTo>
                    <a:pt x="0" y="0"/>
                  </a:lnTo>
                  <a:lnTo>
                    <a:pt x="0" y="2168652"/>
                  </a:lnTo>
                  <a:lnTo>
                    <a:pt x="1914144" y="2168652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58656" y="2238756"/>
              <a:ext cx="1914525" cy="2169160"/>
            </a:xfrm>
            <a:custGeom>
              <a:avLst/>
              <a:gdLst/>
              <a:ahLst/>
              <a:cxnLst/>
              <a:rect l="l" t="t" r="r" b="b"/>
              <a:pathLst>
                <a:path w="1914525" h="2169160">
                  <a:moveTo>
                    <a:pt x="0" y="2168652"/>
                  </a:moveTo>
                  <a:lnTo>
                    <a:pt x="1914144" y="2168652"/>
                  </a:lnTo>
                  <a:lnTo>
                    <a:pt x="1914144" y="0"/>
                  </a:lnTo>
                  <a:lnTo>
                    <a:pt x="0" y="0"/>
                  </a:lnTo>
                  <a:lnTo>
                    <a:pt x="0" y="2168652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058670" y="2165350"/>
            <a:ext cx="1084580" cy="3141980"/>
            <a:chOff x="2058670" y="2165350"/>
            <a:chExt cx="1084580" cy="3141980"/>
          </a:xfrm>
        </p:grpSpPr>
        <p:sp>
          <p:nvSpPr>
            <p:cNvPr id="36" name="object 36"/>
            <p:cNvSpPr/>
            <p:nvPr/>
          </p:nvSpPr>
          <p:spPr>
            <a:xfrm>
              <a:off x="2065020" y="2171700"/>
              <a:ext cx="1071880" cy="3129280"/>
            </a:xfrm>
            <a:custGeom>
              <a:avLst/>
              <a:gdLst/>
              <a:ahLst/>
              <a:cxnLst/>
              <a:rect l="l" t="t" r="r" b="b"/>
              <a:pathLst>
                <a:path w="1071880" h="3129279">
                  <a:moveTo>
                    <a:pt x="1071371" y="0"/>
                  </a:moveTo>
                  <a:lnTo>
                    <a:pt x="0" y="0"/>
                  </a:lnTo>
                  <a:lnTo>
                    <a:pt x="0" y="3128772"/>
                  </a:lnTo>
                  <a:lnTo>
                    <a:pt x="1071371" y="3128772"/>
                  </a:lnTo>
                  <a:lnTo>
                    <a:pt x="1071371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65020" y="2171700"/>
              <a:ext cx="1071880" cy="3129280"/>
            </a:xfrm>
            <a:custGeom>
              <a:avLst/>
              <a:gdLst/>
              <a:ahLst/>
              <a:cxnLst/>
              <a:rect l="l" t="t" r="r" b="b"/>
              <a:pathLst>
                <a:path w="1071880" h="3129279">
                  <a:moveTo>
                    <a:pt x="0" y="3128772"/>
                  </a:moveTo>
                  <a:lnTo>
                    <a:pt x="1071371" y="3128772"/>
                  </a:lnTo>
                  <a:lnTo>
                    <a:pt x="1071371" y="0"/>
                  </a:lnTo>
                  <a:lnTo>
                    <a:pt x="0" y="0"/>
                  </a:lnTo>
                  <a:lnTo>
                    <a:pt x="0" y="3128772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3479038" y="2165350"/>
            <a:ext cx="1085850" cy="3141980"/>
            <a:chOff x="3479038" y="2165350"/>
            <a:chExt cx="1085850" cy="3141980"/>
          </a:xfrm>
        </p:grpSpPr>
        <p:sp>
          <p:nvSpPr>
            <p:cNvPr id="39" name="object 39"/>
            <p:cNvSpPr/>
            <p:nvPr/>
          </p:nvSpPr>
          <p:spPr>
            <a:xfrm>
              <a:off x="3485388" y="2171700"/>
              <a:ext cx="1073150" cy="3129280"/>
            </a:xfrm>
            <a:custGeom>
              <a:avLst/>
              <a:gdLst/>
              <a:ahLst/>
              <a:cxnLst/>
              <a:rect l="l" t="t" r="r" b="b"/>
              <a:pathLst>
                <a:path w="1073150" h="3129279">
                  <a:moveTo>
                    <a:pt x="1072896" y="0"/>
                  </a:moveTo>
                  <a:lnTo>
                    <a:pt x="0" y="0"/>
                  </a:lnTo>
                  <a:lnTo>
                    <a:pt x="0" y="3128772"/>
                  </a:lnTo>
                  <a:lnTo>
                    <a:pt x="1072896" y="3128772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85388" y="2171700"/>
              <a:ext cx="1073150" cy="3129280"/>
            </a:xfrm>
            <a:custGeom>
              <a:avLst/>
              <a:gdLst/>
              <a:ahLst/>
              <a:cxnLst/>
              <a:rect l="l" t="t" r="r" b="b"/>
              <a:pathLst>
                <a:path w="1073150" h="3129279">
                  <a:moveTo>
                    <a:pt x="0" y="3128772"/>
                  </a:moveTo>
                  <a:lnTo>
                    <a:pt x="1072896" y="3128772"/>
                  </a:lnTo>
                  <a:lnTo>
                    <a:pt x="1072896" y="0"/>
                  </a:lnTo>
                  <a:lnTo>
                    <a:pt x="0" y="0"/>
                  </a:lnTo>
                  <a:lnTo>
                    <a:pt x="0" y="3128772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</Words>
  <Application>Microsoft Office PowerPoint</Application>
  <PresentationFormat>Panorámica</PresentationFormat>
  <Paragraphs>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Bernard MT Condensed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idoia</dc:creator>
  <cp:lastModifiedBy>idoia gil</cp:lastModifiedBy>
  <cp:revision>4</cp:revision>
  <dcterms:created xsi:type="dcterms:W3CDTF">2021-04-06T13:06:09Z</dcterms:created>
  <dcterms:modified xsi:type="dcterms:W3CDTF">2021-05-28T21:26:53Z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2021-04-06T00:00:00Z</vt:filetime>
  </property>
</Properties>
</file>