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5372a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5372a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5372a6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5372a6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5372a6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5372a6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카페관리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이웅기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612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24100"/>
            <a:ext cx="68805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47625"/>
            <a:ext cx="8520600" cy="4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모드 클라이언트에서 커피와 가격을 적으면 ajax로 서버에 전달 HttpServletRequest으로 받아와서 db에 커피와 가격을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다시 클라이언트로 가서 선택할 수 있도록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원하는 커피를 클릭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커피 이름 뜨고 수량 체크를 하면 밑에 수량+가격이 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jquery로 해결하고 담기를 누르면 위에 장바구니로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커피+(수량+가격)한 결과가 차곡차곡 쌓임 append로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취소시 empty로 비움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휴대폰 번호를 입력하면 위에 번호+토탈 가격이 위에 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