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95" r:id="rId2"/>
    <p:sldId id="294" r:id="rId3"/>
    <p:sldId id="293" r:id="rId4"/>
    <p:sldId id="292" r:id="rId5"/>
    <p:sldId id="290" r:id="rId6"/>
    <p:sldId id="289" r:id="rId7"/>
    <p:sldId id="288" r:id="rId8"/>
    <p:sldId id="287" r:id="rId9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0315" autoAdjust="0"/>
  </p:normalViewPr>
  <p:slideViewPr>
    <p:cSldViewPr snapToGrid="0">
      <p:cViewPr>
        <p:scale>
          <a:sx n="25" d="100"/>
          <a:sy n="25" d="100"/>
        </p:scale>
        <p:origin x="1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1BF2D-D383-41E2-B553-D67317B0682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FD40E-A21B-4E79-B6B8-5627FE4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5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42347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11878293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42481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14205949"/>
            <a:ext cx="10365078" cy="8692151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add() {…..}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size() {…..}</a:t>
            </a:r>
          </a:p>
          <a:p>
            <a:pPr defTabSz="3840023" latinLnBrk="1"/>
            <a:r>
              <a:rPr lang="ko-KR" altLang="en-US" sz="5400" b="1" dirty="0" err="1" smtClean="0">
                <a:solidFill>
                  <a:srgbClr val="7030A0"/>
                </a:solidFill>
                <a:latin typeface="+mn-ea"/>
              </a:rPr>
              <a:t>메소드</a:t>
            </a:r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3 {…..}</a:t>
            </a:r>
          </a:p>
          <a:p>
            <a:pPr defTabSz="3840023" latinLnBrk="1"/>
            <a:endParaRPr lang="en-US" altLang="ko-KR" sz="5400" b="1" dirty="0">
              <a:solidFill>
                <a:srgbClr val="7030A0"/>
              </a:solidFill>
              <a:latin typeface="+mn-ea"/>
            </a:endParaRPr>
          </a:p>
          <a:p>
            <a:pPr defTabSz="3840023" latinLnBrk="1"/>
            <a:r>
              <a:rPr lang="en-US" altLang="ko-KR" sz="5400" b="1" dirty="0" err="1" smtClean="0">
                <a:solidFill>
                  <a:srgbClr val="7030A0"/>
                </a:solidFill>
                <a:latin typeface="+mn-ea"/>
              </a:rPr>
              <a:t>toString</a:t>
            </a:r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() { [4, 5,6] }</a:t>
            </a:r>
            <a:endParaRPr lang="en-US" altLang="ko-KR" sz="5400" b="1" dirty="0">
              <a:solidFill>
                <a:srgbClr val="7030A0"/>
              </a:solidFill>
              <a:latin typeface="+mn-ea"/>
            </a:endParaRPr>
          </a:p>
          <a:p>
            <a:pPr defTabSz="3840023" latinLnBrk="1"/>
            <a:endParaRPr lang="en-US" altLang="ko-KR" sz="5400" b="1" dirty="0">
              <a:solidFill>
                <a:srgbClr val="7030A0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6709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Set</a:t>
            </a:r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&lt;Point&gt;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13398108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13433155"/>
            <a:ext cx="5889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HashSet</a:t>
            </a:r>
            <a:r>
              <a:rPr lang="en-US" altLang="ko-KR" dirty="0" smtClean="0">
                <a:solidFill>
                  <a:srgbClr val="C00000"/>
                </a:solidFill>
              </a:rPr>
              <a:t>&lt;Integer&gt; 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517319" y="4743027"/>
            <a:ext cx="1219685" cy="8450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3084090" y="14775373"/>
            <a:ext cx="4085172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H="1">
            <a:off x="27390436" y="0"/>
            <a:ext cx="332509" cy="3063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1006059" y="14205949"/>
            <a:ext cx="5794547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= 4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static </a:t>
            </a:r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parserInt</a:t>
            </a:r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sz="4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1475378" y="4507322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9831119" y="3664361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p01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0878147" y="13254677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3147759" y="13219629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Integer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96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6634332" y="13479196"/>
            <a:ext cx="5794547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3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6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47103651" y="378056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45459392" y="293760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p01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6506420" y="12527924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0x133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8776032" y="1249287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529758" y="14875352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296562" y="14981866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0x133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190737" y="14948830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0x138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483464" y="9793077"/>
            <a:ext cx="7948922" cy="4374472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add(); 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size();</a:t>
            </a:r>
          </a:p>
          <a:p>
            <a:pPr defTabSz="3840023" latinLnBrk="1"/>
            <a:r>
              <a:rPr lang="ko-KR" altLang="en-US" sz="5400" b="1" dirty="0" err="1" smtClean="0">
                <a:solidFill>
                  <a:srgbClr val="7030A0"/>
                </a:solidFill>
                <a:latin typeface="+mn-ea"/>
              </a:rPr>
              <a:t>메소드</a:t>
            </a:r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3;</a:t>
            </a: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1684056" y="8960578"/>
            <a:ext cx="7854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interface  Set&lt;Integer&gt;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02951" y="8627075"/>
            <a:ext cx="17136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787599" y="14409571"/>
            <a:ext cx="17136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3988088" y="13927158"/>
            <a:ext cx="17134103" cy="1824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8661461" y="14205949"/>
            <a:ext cx="5794547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= 5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static </a:t>
            </a:r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parserInt</a:t>
            </a:r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sz="4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8533549" y="13254677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0x123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0803161" y="13219629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Integer</a:t>
            </a:r>
            <a:endParaRPr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997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42347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11878293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42481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14205949"/>
            <a:ext cx="10365078" cy="8692151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add(Point); </a:t>
            </a:r>
          </a:p>
          <a:p>
            <a:pPr defTabSz="3840023" latinLnBrk="1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add(</a:t>
            </a:r>
            <a:r>
              <a:rPr lang="en-US" altLang="ko-KR" sz="5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 Point);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size();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get();</a:t>
            </a:r>
          </a:p>
          <a:p>
            <a:pPr defTabSz="3840023" latinLnBrk="1"/>
            <a:r>
              <a:rPr lang="en-US" altLang="ko-KR" sz="4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4400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6709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List&lt;Point&gt;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13398108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13433155"/>
            <a:ext cx="4890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dirty="0" smtClean="0">
                <a:solidFill>
                  <a:srgbClr val="C00000"/>
                </a:solidFill>
              </a:rPr>
              <a:t>&lt;Point&gt; 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517319" y="4743027"/>
            <a:ext cx="1219685" cy="8450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3084090" y="14775373"/>
            <a:ext cx="4085172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H="1">
            <a:off x="27390436" y="0"/>
            <a:ext cx="332509" cy="3063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38840175" y="13479196"/>
            <a:ext cx="5794547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2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4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9309494" y="378056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37665235" y="293760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p01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8712263" y="12527924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0981875" y="1249287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>
            <a:off x="13555524" y="4078823"/>
            <a:ext cx="3487563" cy="8350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6634332" y="13479196"/>
            <a:ext cx="5794547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3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6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47103651" y="378056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45459392" y="293760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p01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6506420" y="12527924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0x133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8776032" y="1249287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642180" y="15333551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296562" y="14981866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0x133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725750" y="3543557"/>
            <a:ext cx="2005125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0x133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0010800" y="269488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pp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190737" y="14948830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0x138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483464" y="9793077"/>
            <a:ext cx="7948922" cy="4374472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add(Point); 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size();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get();</a:t>
            </a: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1684056" y="8960578"/>
            <a:ext cx="7854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interface  List&lt;Point&gt;</a:t>
            </a:r>
            <a:endParaRPr lang="ko-KR" altLang="en-US" dirty="0"/>
          </a:p>
        </p:txBody>
      </p:sp>
      <p:sp>
        <p:nvSpPr>
          <p:cNvPr id="4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0466427" y="14205949"/>
            <a:ext cx="10365078" cy="8425451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add(Point); </a:t>
            </a:r>
          </a:p>
          <a:p>
            <a:pPr defTabSz="3840023" latinLnBrk="1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add(</a:t>
            </a:r>
            <a:r>
              <a:rPr lang="en-US" altLang="ko-KR" sz="5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 Point);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size();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get();</a:t>
            </a:r>
          </a:p>
          <a:p>
            <a:pPr defTabSz="3840023" latinLnBrk="1"/>
            <a:r>
              <a:rPr lang="en-US" altLang="ko-KR" sz="4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4400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0143179" y="13398108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1973415" y="13433155"/>
            <a:ext cx="55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LinkedList</a:t>
            </a:r>
            <a:r>
              <a:rPr lang="en-US" altLang="ko-KR" dirty="0" smtClean="0">
                <a:solidFill>
                  <a:srgbClr val="C00000"/>
                </a:solidFill>
              </a:rPr>
              <a:t>&lt;Point&gt; 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1666096" y="15057893"/>
            <a:ext cx="8140468" cy="2375617"/>
            <a:chOff x="3329344" y="10912960"/>
            <a:chExt cx="4020425" cy="42943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867218" y="10915987"/>
              <a:ext cx="672530" cy="2739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6677239" y="11065397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0319033" y="15333551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456456" y="15739342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0x133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7853815" y="16205517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0x138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5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8160317" y="9793077"/>
            <a:ext cx="7948922" cy="4374472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add(Point); 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size();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7030A0"/>
                </a:solidFill>
                <a:latin typeface="+mn-ea"/>
              </a:rPr>
              <a:t>get();</a:t>
            </a: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9360909" y="8960578"/>
            <a:ext cx="7854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interface  List&lt;Point&gt;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02951" y="8627075"/>
            <a:ext cx="17136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787599" y="14409571"/>
            <a:ext cx="17136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0466427" y="8627075"/>
            <a:ext cx="17136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466427" y="14202596"/>
            <a:ext cx="17136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1919821" y="3239809"/>
            <a:ext cx="6709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List&lt;Point&gt;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2485949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22377552" y="4743027"/>
            <a:ext cx="1219685" cy="8450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1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42347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42481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10365078" cy="6460673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add(Point); add(</a:t>
            </a:r>
            <a:r>
              <a:rPr lang="en-US" altLang="ko-KR" sz="5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 Point);</a:t>
            </a:r>
          </a:p>
          <a:p>
            <a:pPr defTabSz="3840023" latinLnBrk="1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size();</a:t>
            </a:r>
          </a:p>
          <a:p>
            <a:pPr defTabSz="3840023" latinLnBrk="1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get();</a:t>
            </a:r>
          </a:p>
          <a:p>
            <a:pPr defTabSz="3840023" latinLnBrk="1"/>
            <a:r>
              <a:rPr lang="en-US" altLang="ko-KR" sz="4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4400" dirty="0" smtClean="0">
                <a:solidFill>
                  <a:schemeClr val="tx1"/>
                </a:solidFill>
                <a:latin typeface="+mn-ea"/>
              </a:rPr>
              <a:t>();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6709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ArrayList</a:t>
            </a:r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&lt;Point&gt;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4890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dirty="0" smtClean="0">
                <a:solidFill>
                  <a:srgbClr val="C00000"/>
                </a:solidFill>
              </a:rPr>
              <a:t>&lt;Point&gt;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3084090" y="10148851"/>
            <a:ext cx="4085172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H="1">
            <a:off x="27390436" y="0"/>
            <a:ext cx="332509" cy="3063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717665" y="11376461"/>
            <a:ext cx="12208296" cy="210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6207807" y="13479196"/>
            <a:ext cx="5794547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2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4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9484070" y="378056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7839811" y="293760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p01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6079895" y="12527924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8349507" y="1249287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>
            <a:off x="13555524" y="4078823"/>
            <a:ext cx="3487563" cy="8350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4001964" y="13479196"/>
            <a:ext cx="5794547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3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6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7278227" y="378056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35633968" y="293760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p01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3874052" y="12527924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0x133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6143664" y="1249287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5230932" y="11124785"/>
            <a:ext cx="19460152" cy="1221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642180" y="10707029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296562" y="10355344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0x133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725750" y="3543557"/>
            <a:ext cx="2005125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0x133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0010800" y="269488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smtClean="0">
                <a:latin typeface="+mn-ea"/>
              </a:rPr>
              <a:t>pp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190737" y="10322308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0x138</a:t>
            </a:r>
            <a:endParaRPr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07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42347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807" y="103391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42481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03619" y="2963870"/>
          <a:ext cx="8535307" cy="1879085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40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713163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Point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MyList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6709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ArrayList</a:t>
            </a:r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&lt;Point&gt;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4890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dirty="0" smtClean="0">
                <a:solidFill>
                  <a:srgbClr val="C00000"/>
                </a:solidFill>
              </a:rPr>
              <a:t>&lt;Point&gt;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39807" y="2963870"/>
          <a:ext cx="8982513" cy="232295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8251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192494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0" b="0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&lt;T&gt;</a:t>
                      </a:r>
                      <a:endParaRPr lang="ko-KR" altLang="en-US" sz="4000" b="0" i="0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4000" b="1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[3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altLang="ko-KR" sz="4000" b="1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+ 1;  //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size()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4000" b="1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get(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index){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MyList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5832915" y="14049995"/>
            <a:ext cx="579454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6911932" y="410864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5267673" y="326568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p00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705003" y="13098723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7974615" y="13063675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6522034" y="4951590"/>
            <a:ext cx="1452583" cy="796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0435656" y="14522746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"Circle [radius=" + radius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41479135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0x551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39834876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smtClean="0">
                <a:latin typeface="+mn-ea"/>
              </a:rPr>
              <a:t> c01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0272206" y="13840458"/>
            <a:ext cx="182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0x551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2495614" y="13805411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Circle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41422909" y="4925711"/>
            <a:ext cx="1118911" cy="857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458120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156395" y="10949926"/>
            <a:ext cx="4085172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10976437" y="12319353"/>
            <a:ext cx="4728566" cy="104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097618" y="9579428"/>
            <a:ext cx="4500146" cy="4188187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998220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106306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Point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817889" y="12532169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200733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679543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314550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716058" y="11423712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0x112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7037531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939799" y="2963870"/>
          <a:ext cx="8535307" cy="233126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8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</a:t>
                      </a:r>
                      <a:endParaRPr lang="ko-KR" altLang="en-US" sz="4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fr-FR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5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0233738" y="7686279"/>
            <a:ext cx="5794547" cy="633101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32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    fdfdaf@1231321321</a:t>
            </a:r>
            <a:endParaRPr lang="en-US" altLang="ko-KR" sz="32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5392887" y="8181461"/>
            <a:ext cx="5794547" cy="633101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return  </a:t>
            </a:r>
            <a:r>
              <a:rPr lang="ko-KR" altLang="en-US" sz="2800" b="1" dirty="0" err="1" smtClean="0">
                <a:solidFill>
                  <a:srgbClr val="C00000"/>
                </a:solidFill>
                <a:latin typeface="+mn-ea"/>
              </a:rPr>
              <a:t>ㄹㅇㄴ마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@12313213</a:t>
            </a:r>
          </a:p>
          <a:p>
            <a:pPr defTabSz="3840023" latinLnBrk="1"/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8599110" y="9579427"/>
            <a:ext cx="713163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My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[3];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add(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get(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MyList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9443721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8033868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My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cList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8275862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0x777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0740810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MyList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29434788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6267656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36089294" y="11084446"/>
            <a:ext cx="4085172" cy="1532346"/>
            <a:chOff x="3329344" y="10912960"/>
            <a:chExt cx="2017590" cy="277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직선 화살표 연결선 130"/>
          <p:cNvCxnSpPr/>
          <p:nvPr/>
        </p:nvCxnSpPr>
        <p:spPr>
          <a:xfrm flipV="1">
            <a:off x="39411216" y="13364191"/>
            <a:ext cx="0" cy="15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35907154" y="9579428"/>
            <a:ext cx="4500146" cy="4188187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580775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0x789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7627425" y="12532169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9010269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2489079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0x789</a:t>
            </a:r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>
          <a:xfrm>
            <a:off x="36124086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0x551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7525594" y="11423712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32847067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36801515" y="12010655"/>
            <a:ext cx="4181491" cy="1756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5621633" y="13908945"/>
            <a:ext cx="6888710" cy="1672924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20600061" y="11084446"/>
            <a:ext cx="2050511" cy="14076301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2409923" y="688413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Object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818589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Circle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7390436" y="0"/>
            <a:ext cx="332509" cy="3063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39850595" y="14464652"/>
            <a:ext cx="6888710" cy="1672924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45780806" y="11084446"/>
            <a:ext cx="2050511" cy="11097128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7054718" y="7390270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Object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7599651" y="12010655"/>
            <a:ext cx="19963702" cy="1220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42347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807" y="103391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42481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03619" y="2963870"/>
          <a:ext cx="8535307" cy="1879085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40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713163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Point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My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en-US" altLang="ko-KR" sz="28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Point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[3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add(</a:t>
            </a:r>
            <a:r>
              <a:rPr lang="en-US" altLang="ko-KR" sz="28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Point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Point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get(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MyList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My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MyList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90096"/>
              </p:ext>
            </p:extLst>
          </p:nvPr>
        </p:nvGraphicFramePr>
        <p:xfrm>
          <a:off x="61539807" y="2963870"/>
          <a:ext cx="8982513" cy="232295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8251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192494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0" b="0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&lt;T&gt;</a:t>
                      </a:r>
                      <a:endParaRPr lang="ko-KR" altLang="en-US" sz="4000" b="0" i="0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4000" b="1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[3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altLang="ko-KR" sz="4000" b="1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+ 1;  //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size()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4000" b="1" i="0" u="non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get(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index){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MyList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5832915" y="14049995"/>
            <a:ext cx="579454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6911932" y="410864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5267673" y="326568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p00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705003" y="13098723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7974615" y="13063675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6522034" y="4951590"/>
            <a:ext cx="1452583" cy="796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0435656" y="14522746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"Circle [radius=" + radius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41479135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0x551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39834876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smtClean="0">
                <a:latin typeface="+mn-ea"/>
              </a:rPr>
              <a:t> c01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0272206" y="13840458"/>
            <a:ext cx="182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0x551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2495614" y="13805411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Circle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41422909" y="4925711"/>
            <a:ext cx="1118911" cy="857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458120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0279758" y="11084446"/>
            <a:ext cx="4085172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10976437" y="12319353"/>
            <a:ext cx="4728566" cy="104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097618" y="9579428"/>
            <a:ext cx="4500146" cy="4188187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998220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106306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Point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817889" y="12532169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200733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679543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314550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716058" y="11423712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0x112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7037531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939799" y="2963870"/>
          <a:ext cx="8535307" cy="233126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8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</a:t>
                      </a:r>
                      <a:endParaRPr lang="ko-KR" altLang="en-US" sz="4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fr-FR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5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0233738" y="7686279"/>
            <a:ext cx="5794547" cy="633101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32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    fdfdaf@1231321321</a:t>
            </a:r>
            <a:endParaRPr lang="en-US" altLang="ko-KR" sz="32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5392887" y="8181461"/>
            <a:ext cx="5794547" cy="633101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return  </a:t>
            </a:r>
            <a:r>
              <a:rPr lang="ko-KR" altLang="en-US" sz="2800" b="1" dirty="0" err="1" smtClean="0">
                <a:solidFill>
                  <a:srgbClr val="C00000"/>
                </a:solidFill>
                <a:latin typeface="+mn-ea"/>
              </a:rPr>
              <a:t>ㄹㅇㄴ마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@12313213</a:t>
            </a:r>
          </a:p>
          <a:p>
            <a:pPr defTabSz="3840023" latinLnBrk="1"/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8599110" y="9579427"/>
            <a:ext cx="713163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My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[3];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add(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get(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MyList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9443721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8033868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My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cList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8275862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0x777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0740810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MyList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29434788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6267656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36089294" y="11084446"/>
            <a:ext cx="4085172" cy="1532346"/>
            <a:chOff x="3329344" y="10912960"/>
            <a:chExt cx="2017590" cy="277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직선 화살표 연결선 130"/>
          <p:cNvCxnSpPr/>
          <p:nvPr/>
        </p:nvCxnSpPr>
        <p:spPr>
          <a:xfrm flipV="1">
            <a:off x="39411216" y="13364191"/>
            <a:ext cx="0" cy="15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35907154" y="9579428"/>
            <a:ext cx="4500146" cy="4188187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580775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0x789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7627425" y="12532169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9010269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2489079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0x789</a:t>
            </a:r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>
          <a:xfrm>
            <a:off x="36124086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0x551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7525594" y="11423712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32847067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36801515" y="12010655"/>
            <a:ext cx="4181491" cy="1756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5621633" y="13908945"/>
            <a:ext cx="6888710" cy="1672924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20600061" y="11084446"/>
            <a:ext cx="2050511" cy="14076301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2409923" y="688413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Object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818589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Circle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7390436" y="0"/>
            <a:ext cx="332509" cy="3063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39850595" y="14464652"/>
            <a:ext cx="6888710" cy="1672924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45780806" y="11084446"/>
            <a:ext cx="2050511" cy="11097128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7054718" y="7390270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Object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7599651" y="12010655"/>
            <a:ext cx="19963702" cy="1220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42347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807" y="103391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42481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03149"/>
              </p:ext>
            </p:extLst>
          </p:nvPr>
        </p:nvGraphicFramePr>
        <p:xfrm>
          <a:off x="71003619" y="2963870"/>
          <a:ext cx="8535307" cy="1879085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40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713163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0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add(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b="1" dirty="0" err="1" smtClean="0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get(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MyList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My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MyList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37940"/>
              </p:ext>
            </p:extLst>
          </p:nvPr>
        </p:nvGraphicFramePr>
        <p:xfrm>
          <a:off x="61539807" y="2963870"/>
          <a:ext cx="8982513" cy="232295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8251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192494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[3];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add(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+ 1;  //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size()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get(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index){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MyList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5832915" y="14049995"/>
            <a:ext cx="579454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6911932" y="410864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5267673" y="326568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p00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705003" y="13098723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7974615" y="13063675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6522034" y="4951590"/>
            <a:ext cx="1452583" cy="796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0435656" y="14522746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"Circle [radius=" + radius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41479135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0x551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39834876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smtClean="0">
                <a:latin typeface="+mn-ea"/>
              </a:rPr>
              <a:t> c01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0272206" y="13840458"/>
            <a:ext cx="182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0x551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2495614" y="13805411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Circle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41422909" y="4925711"/>
            <a:ext cx="1118911" cy="857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458120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0279758" y="11084446"/>
            <a:ext cx="4085172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10976437" y="12319353"/>
            <a:ext cx="4728566" cy="104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097618" y="9579428"/>
            <a:ext cx="4500146" cy="4188187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998220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106306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Object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817889" y="12532169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200733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679543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314550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716058" y="11423712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0x112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7037531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05227"/>
              </p:ext>
            </p:extLst>
          </p:nvPr>
        </p:nvGraphicFramePr>
        <p:xfrm>
          <a:off x="79939799" y="2963870"/>
          <a:ext cx="8535307" cy="233126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8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</a:t>
                      </a:r>
                      <a:endParaRPr lang="ko-KR" altLang="en-US" sz="4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fr-FR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5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0233738" y="7686279"/>
            <a:ext cx="5794547" cy="633101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32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    fdfdaf@1231321321</a:t>
            </a:r>
            <a:endParaRPr lang="en-US" altLang="ko-KR" sz="32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5392887" y="8181461"/>
            <a:ext cx="5794547" cy="633101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return  </a:t>
            </a:r>
            <a:r>
              <a:rPr lang="ko-KR" altLang="en-US" sz="2800" b="1" dirty="0" err="1" smtClean="0">
                <a:solidFill>
                  <a:srgbClr val="C00000"/>
                </a:solidFill>
                <a:latin typeface="+mn-ea"/>
              </a:rPr>
              <a:t>ㄹㅇㄴ마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@12313213</a:t>
            </a:r>
          </a:p>
          <a:p>
            <a:pPr defTabSz="3840023" latinLnBrk="1"/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8599110" y="9579427"/>
            <a:ext cx="713163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My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[3];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add(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get(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MyList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9443721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8033868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My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cList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8275862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0x777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0740810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MyList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29434788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6267656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36089294" y="11084446"/>
            <a:ext cx="4085172" cy="1532346"/>
            <a:chOff x="3329344" y="10912960"/>
            <a:chExt cx="2017590" cy="277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직선 화살표 연결선 130"/>
          <p:cNvCxnSpPr/>
          <p:nvPr/>
        </p:nvCxnSpPr>
        <p:spPr>
          <a:xfrm flipV="1">
            <a:off x="39411216" y="13364191"/>
            <a:ext cx="0" cy="15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35907154" y="9579428"/>
            <a:ext cx="4500146" cy="4188187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580775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0x789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7627425" y="12532169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9010269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2489079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0x789</a:t>
            </a:r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>
          <a:xfrm>
            <a:off x="36124086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0x551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7525594" y="11423712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32847067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36801515" y="12010655"/>
            <a:ext cx="4181491" cy="1756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5621633" y="13908945"/>
            <a:ext cx="6888710" cy="1672924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20600061" y="11084446"/>
            <a:ext cx="2050511" cy="14076301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2409923" y="688413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Object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818589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Object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7390436" y="0"/>
            <a:ext cx="332509" cy="3063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39850595" y="14464652"/>
            <a:ext cx="6888710" cy="1672924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45780806" y="11084446"/>
            <a:ext cx="2050511" cy="11097128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7054718" y="7390270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Object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7599651" y="12010655"/>
            <a:ext cx="19963702" cy="1220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9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30314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281" y="103391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30449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42208"/>
              </p:ext>
            </p:extLst>
          </p:nvPr>
        </p:nvGraphicFramePr>
        <p:xfrm>
          <a:off x="42671093" y="2963870"/>
          <a:ext cx="8535307" cy="1879085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40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7131637" cy="1552232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0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 smtClean="0">
                <a:solidFill>
                  <a:srgbClr val="C00000"/>
                </a:solidFill>
              </a:rPr>
              <a:t>CircleList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this.cArray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 new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[3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add(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circle)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circle;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get(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return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PointList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remove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cList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CircleList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04670"/>
              </p:ext>
            </p:extLst>
          </p:nvPr>
        </p:nvGraphicFramePr>
        <p:xfrm>
          <a:off x="33207281" y="2963870"/>
          <a:ext cx="8982513" cy="232295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8251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192494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[3];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add(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+ 1;  //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size()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get(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index){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9427123" y="9579427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"Circle [radius=" + radius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0506140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8861881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smtClean="0">
                <a:latin typeface="+mn-ea"/>
              </a:rPr>
              <a:t> c00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9299210" y="8806633"/>
            <a:ext cx="288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1568823" y="877158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Circle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0744107" y="4925711"/>
            <a:ext cx="824717" cy="388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6401305" y="9488921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"Circle [radius=" + radius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7444784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5800525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smtClean="0">
                <a:latin typeface="+mn-ea"/>
              </a:rPr>
              <a:t> c01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6237854" y="8806633"/>
            <a:ext cx="288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0x222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8461263" y="877158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Circle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27682751" y="4925711"/>
            <a:ext cx="824717" cy="388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639528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0635857" y="11084446"/>
            <a:ext cx="4965277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1463403" y="9139861"/>
            <a:ext cx="7587896" cy="2286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4777706" y="13349519"/>
            <a:ext cx="0" cy="15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4076039" y="9341175"/>
            <a:ext cx="12161815" cy="2272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097617" y="9579428"/>
            <a:ext cx="7131637" cy="1209217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998220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725140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Circle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2615618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4296379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679543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670650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425155" y="11417674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0x222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4653454" y="16193058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0x333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7037531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9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30314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281" y="103391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30449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79464"/>
              </p:ext>
            </p:extLst>
          </p:nvPr>
        </p:nvGraphicFramePr>
        <p:xfrm>
          <a:off x="42671093" y="2963870"/>
          <a:ext cx="8535307" cy="233126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8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</a:t>
                      </a:r>
                      <a:endParaRPr lang="ko-KR" altLang="en-US" sz="4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fr-FR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7131637" cy="1552232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Point[]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2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PointList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new Point[3];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add(Point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point) {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 point;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Point get(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return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];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PointList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remove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PointList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/>
              <a:t>pontList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3081"/>
              </p:ext>
            </p:extLst>
          </p:nvPr>
        </p:nvGraphicFramePr>
        <p:xfrm>
          <a:off x="33207281" y="2963870"/>
          <a:ext cx="8982513" cy="232295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8251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192494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Point[]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Point[3];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add(Point point)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point;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+ 1;  //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size()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Point get(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index){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pArray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9427123" y="9579427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 2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 2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0506140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8861881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Point p00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9299210" y="8806633"/>
            <a:ext cx="288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1568823" y="877158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0744107" y="4925711"/>
            <a:ext cx="824717" cy="388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6401305" y="9488921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  3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  3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7444784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5800525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Point p01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6237854" y="8806633"/>
            <a:ext cx="288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0x222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8461263" y="877158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27682751" y="4925711"/>
            <a:ext cx="824717" cy="388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639528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0635857" y="11084446"/>
            <a:ext cx="4965277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1463403" y="9139861"/>
            <a:ext cx="7587896" cy="2286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4777706" y="13349519"/>
            <a:ext cx="0" cy="15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4076039" y="9341175"/>
            <a:ext cx="12161815" cy="2272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097617" y="9579428"/>
            <a:ext cx="7131637" cy="1209217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998220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725140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point[]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2615618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4296379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679543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670650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425155" y="11417674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0x222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7037531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5493</TotalTime>
  <Words>3841</Words>
  <Application>Microsoft Office PowerPoint</Application>
  <PresentationFormat>사용자 지정</PresentationFormat>
  <Paragraphs>1428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396</cp:revision>
  <dcterms:created xsi:type="dcterms:W3CDTF">2020-11-23T02:29:11Z</dcterms:created>
  <dcterms:modified xsi:type="dcterms:W3CDTF">2021-06-15T07:44:28Z</dcterms:modified>
</cp:coreProperties>
</file>