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89" r:id="rId2"/>
    <p:sldId id="288" r:id="rId3"/>
    <p:sldId id="287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0315" autoAdjust="0"/>
  </p:normalViewPr>
  <p:slideViewPr>
    <p:cSldViewPr snapToGrid="0">
      <p:cViewPr>
        <p:scale>
          <a:sx n="25" d="100"/>
          <a:sy n="25" d="100"/>
        </p:scale>
        <p:origin x="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BF2D-D383-41E2-B553-D67317B0682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FD40E-A21B-4E79-B6B8-5627FE4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42347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807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42481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03149"/>
              </p:ext>
            </p:extLst>
          </p:nvPr>
        </p:nvGraphicFramePr>
        <p:xfrm>
          <a:off x="71003619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0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 smtClean="0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7940"/>
              </p:ext>
            </p:extLst>
          </p:nvPr>
        </p:nvGraphicFramePr>
        <p:xfrm>
          <a:off x="61539807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832915" y="14049995"/>
            <a:ext cx="579454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911932" y="4108649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267673" y="3265688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r>
              <a:rPr lang="en-US" altLang="ko-KR" sz="4400" dirty="0" smtClean="0">
                <a:latin typeface="+mn-ea"/>
              </a:rPr>
              <a:t>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705003" y="13098723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7974615" y="13063675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6522034" y="4951590"/>
            <a:ext cx="1452583" cy="796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0435656" y="14522746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}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1479135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0x551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39834876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0272206" y="13840458"/>
            <a:ext cx="182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0x551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2495614" y="13805411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41422909" y="4925711"/>
            <a:ext cx="1118911" cy="857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458120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279758" y="11084446"/>
            <a:ext cx="4085172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10976437" y="12319353"/>
            <a:ext cx="4728566" cy="104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8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106306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817889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200733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3145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716058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05227"/>
              </p:ext>
            </p:extLst>
          </p:nvPr>
        </p:nvGraphicFramePr>
        <p:xfrm>
          <a:off x="79939799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51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0233738" y="7686279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32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    fdfdaf@1231321321</a:t>
            </a:r>
            <a:endParaRPr lang="en-US" altLang="ko-KR" sz="32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5392887" y="8181461"/>
            <a:ext cx="5794547" cy="633101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28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return  </a:t>
            </a:r>
            <a:r>
              <a:rPr lang="ko-KR" altLang="en-US" sz="2800" b="1" dirty="0" err="1" smtClean="0">
                <a:solidFill>
                  <a:srgbClr val="C00000"/>
                </a:solidFill>
                <a:latin typeface="+mn-ea"/>
              </a:rPr>
              <a:t>ㄹㅇㄴ마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@12313213</a:t>
            </a:r>
          </a:p>
          <a:p>
            <a:pPr defTabSz="3840023" latinLnBrk="1"/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equals()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 defTabSz="3840023" latinLnBrk="1"/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8599110" y="9579427"/>
            <a:ext cx="7131637" cy="1585751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My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Object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b="1" dirty="0" err="1">
                <a:solidFill>
                  <a:srgbClr val="7030A0"/>
                </a:solidFill>
                <a:latin typeface="+mn-ea"/>
              </a:rPr>
              <a:t>o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MyList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oArray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9443721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8033868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My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8275862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0x777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074081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MyList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9434788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6267656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36089294" y="11084446"/>
            <a:ext cx="4085172" cy="1532346"/>
            <a:chOff x="3329344" y="10912960"/>
            <a:chExt cx="2017590" cy="277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화살표 연결선 130"/>
          <p:cNvCxnSpPr/>
          <p:nvPr/>
        </p:nvCxnSpPr>
        <p:spPr>
          <a:xfrm flipV="1">
            <a:off x="39411216" y="13364191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5907154" y="9579428"/>
            <a:ext cx="4500146" cy="4188187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580775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7627425" y="12532169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901026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2489079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0x789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36124086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0x551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7525594" y="11423712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32847067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36801515" y="12010655"/>
            <a:ext cx="4181491" cy="175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5621633" y="13908945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20600061" y="11084446"/>
            <a:ext cx="2050511" cy="1407630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409923" y="688413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818589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390436" y="0"/>
            <a:ext cx="332509" cy="306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39850595" y="14464652"/>
            <a:ext cx="6888710" cy="16729249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45780806" y="11084446"/>
            <a:ext cx="2050511" cy="11097128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7054718" y="7390270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Object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7599651" y="12010655"/>
            <a:ext cx="19963702" cy="1220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3031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281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449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42208"/>
              </p:ext>
            </p:extLst>
          </p:nvPr>
        </p:nvGraphicFramePr>
        <p:xfrm>
          <a:off x="42671093" y="2963870"/>
          <a:ext cx="8535307" cy="1879085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40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[radius="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52232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[]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0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 smtClean="0">
                <a:solidFill>
                  <a:srgbClr val="C00000"/>
                </a:solidFill>
              </a:rPr>
              <a:t>CircleList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this.cArray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new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[3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add(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circle)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circle;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b="1" dirty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get(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return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[index];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remove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err="1" smtClean="0">
                <a:latin typeface="+mn-ea"/>
              </a:rPr>
              <a:t>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cList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CircleList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04670"/>
              </p:ext>
            </p:extLst>
          </p:nvPr>
        </p:nvGraphicFramePr>
        <p:xfrm>
          <a:off x="33207281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4000" b="1" i="0" u="none" kern="120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40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b="1" i="0" u="none" kern="120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427123" y="9579427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0506140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8861881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9299210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56882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0744107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6401305" y="9488921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"Circle [radius=" + radius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7444784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5800525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Circle</a:t>
            </a:r>
            <a:r>
              <a:rPr lang="en-US" altLang="ko-KR" sz="4400" dirty="0" smtClean="0">
                <a:latin typeface="+mn-ea"/>
              </a:rPr>
              <a:t> c01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237854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0x222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846126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Circle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7682751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63952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635857" y="11084446"/>
            <a:ext cx="4965277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1463403" y="9139861"/>
            <a:ext cx="7587896" cy="2286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777706" y="13349519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4076039" y="9341175"/>
            <a:ext cx="12161815" cy="2272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7" y="9579428"/>
            <a:ext cx="7131637" cy="1209217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72514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>
                <a:solidFill>
                  <a:srgbClr val="C00000"/>
                </a:solidFill>
              </a:rPr>
              <a:t>Circle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61561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429637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6706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425155" y="11417674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0x222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4653454" y="16193058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0x333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315157" y="2569238"/>
            <a:ext cx="30314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281" y="103391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449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79464"/>
              </p:ext>
            </p:extLst>
          </p:nvPr>
        </p:nvGraphicFramePr>
        <p:xfrm>
          <a:off x="42671093" y="2963870"/>
          <a:ext cx="8535307" cy="233126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53530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800" b="1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  <a:endParaRPr lang="ko-KR" altLang="en-US" sz="4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fr-FR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789574" y="9579427"/>
            <a:ext cx="7131637" cy="15522328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Point[]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new Point[3];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0;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 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add(Point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point) {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 point;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+ 1;  //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++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public Point get(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index){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   return </a:t>
            </a:r>
            <a:r>
              <a:rPr lang="en-US" altLang="ko-KR" sz="28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];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Arrays.toString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remove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634185" y="4078823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224332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PointList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66326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931274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/>
              <a:t>pontList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625252" y="4743027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3081"/>
              </p:ext>
            </p:extLst>
          </p:nvPr>
        </p:nvGraphicFramePr>
        <p:xfrm>
          <a:off x="33207281" y="2963870"/>
          <a:ext cx="8982513" cy="2322953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82513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192494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Point[]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Point[3];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add(Point point)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point;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+ 1;  //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size()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Point get(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index){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40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pArray</a:t>
                      </a:r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pPr defTabSz="3840023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Arrays.toString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427123" y="9579427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2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0506140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8861881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Point p00</a:t>
            </a:r>
            <a:endParaRPr lang="ko-KR" altLang="en-US" sz="4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9299210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56882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0744107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6401305" y="9488921"/>
            <a:ext cx="5794547" cy="12740245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;   3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x)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x;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y)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= y;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"Point [x=" + x + ", y=" + 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7444784" y="4082770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4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5800525" y="3239809"/>
            <a:ext cx="462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Point p01</a:t>
            </a:r>
            <a:endParaRPr lang="ko-KR" altLang="en-US" sz="44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6237854" y="8806633"/>
            <a:ext cx="288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0x222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8461263" y="8771586"/>
            <a:ext cx="315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Point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7682751" y="4925711"/>
            <a:ext cx="824717" cy="388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063952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0635857" y="11084446"/>
            <a:ext cx="4965277" cy="1532346"/>
            <a:chOff x="3329344" y="10912960"/>
            <a:chExt cx="2017590" cy="277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1463403" y="9139861"/>
            <a:ext cx="7587896" cy="2286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777706" y="13349519"/>
            <a:ext cx="0" cy="151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4076039" y="9341175"/>
            <a:ext cx="12161815" cy="2272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097617" y="9579428"/>
            <a:ext cx="7131637" cy="1209217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9998220" y="877158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725140" y="8806633"/>
            <a:ext cx="328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point[]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2615618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4296379" y="12580078"/>
            <a:ext cx="89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679543" y="10037596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/>
              <a:t>0x999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670650" y="1142588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+mn-ea"/>
              </a:rPr>
              <a:t>0x111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425155" y="11417674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0x222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7037531" y="9366488"/>
            <a:ext cx="3257216" cy="74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5122</TotalTime>
  <Words>1702</Words>
  <Application>Microsoft Office PowerPoint</Application>
  <PresentationFormat>사용자 지정</PresentationFormat>
  <Paragraphs>610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379</cp:revision>
  <dcterms:created xsi:type="dcterms:W3CDTF">2020-11-23T02:29:11Z</dcterms:created>
  <dcterms:modified xsi:type="dcterms:W3CDTF">2021-06-14T07:38:52Z</dcterms:modified>
</cp:coreProperties>
</file>