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9" r:id="rId2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8" autoAdjust="0"/>
    <p:restoredTop sz="95984" autoAdjust="0"/>
  </p:normalViewPr>
  <p:slideViewPr>
    <p:cSldViewPr snapToGrid="0">
      <p:cViewPr>
        <p:scale>
          <a:sx n="75" d="100"/>
          <a:sy n="75" d="100"/>
        </p:scale>
        <p:origin x="54" y="-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16CABA3-1474-42ED-8F5E-B5D444904EF5}"/>
              </a:ext>
            </a:extLst>
          </p:cNvPr>
          <p:cNvSpPr txBox="1"/>
          <p:nvPr/>
        </p:nvSpPr>
        <p:spPr>
          <a:xfrm>
            <a:off x="426073" y="514094"/>
            <a:ext cx="8048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rgbClr val="0070C0"/>
                </a:solidFill>
                <a:latin typeface="+mn-ea"/>
              </a:rPr>
              <a:t>Scanner(),  </a:t>
            </a:r>
            <a:r>
              <a:rPr lang="en-US" altLang="ko-KR" sz="2400" b="1" dirty="0" err="1" smtClean="0">
                <a:solidFill>
                  <a:srgbClr val="0070C0"/>
                </a:solidFill>
                <a:latin typeface="+mn-ea"/>
              </a:rPr>
              <a:t>system.out.println</a:t>
            </a:r>
            <a:r>
              <a:rPr lang="en-US" altLang="ko-KR" sz="2400" b="1" dirty="0" smtClean="0">
                <a:solidFill>
                  <a:srgbClr val="0070C0"/>
                </a:solidFill>
                <a:latin typeface="+mn-ea"/>
              </a:rPr>
              <a:t>()</a:t>
            </a:r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6BB0A4E-E52B-4734-ACFA-0F17B487D475}"/>
              </a:ext>
            </a:extLst>
          </p:cNvPr>
          <p:cNvGrpSpPr/>
          <p:nvPr/>
        </p:nvGrpSpPr>
        <p:grpSpPr>
          <a:xfrm>
            <a:off x="4748040" y="10185725"/>
            <a:ext cx="539825" cy="4837823"/>
            <a:chOff x="3952912" y="9171713"/>
            <a:chExt cx="518608" cy="5116870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F73B111-7F02-429E-8702-C2E292C1C6B9}"/>
                </a:ext>
              </a:extLst>
            </p:cNvPr>
            <p:cNvCxnSpPr/>
            <p:nvPr/>
          </p:nvCxnSpPr>
          <p:spPr>
            <a:xfrm rot="1902505">
              <a:off x="3952912" y="9171713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7096EA6-BAA0-4EB6-A31F-9D9B0AD60569}"/>
                </a:ext>
              </a:extLst>
            </p:cNvPr>
            <p:cNvCxnSpPr/>
            <p:nvPr/>
          </p:nvCxnSpPr>
          <p:spPr>
            <a:xfrm rot="1902505">
              <a:off x="4471520" y="9492117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C17A1E7-2154-4896-A0CD-CA8A0C39A6D2}"/>
              </a:ext>
            </a:extLst>
          </p:cNvPr>
          <p:cNvSpPr txBox="1"/>
          <p:nvPr/>
        </p:nvSpPr>
        <p:spPr>
          <a:xfrm rot="18094166">
            <a:off x="4066992" y="7799366"/>
            <a:ext cx="4776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InputStreamReder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isr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66F984-026A-47A7-86DC-38D937274502}"/>
              </a:ext>
            </a:extLst>
          </p:cNvPr>
          <p:cNvSpPr txBox="1"/>
          <p:nvPr/>
        </p:nvSpPr>
        <p:spPr>
          <a:xfrm rot="18087209">
            <a:off x="2135831" y="11966185"/>
            <a:ext cx="3752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InputStream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algn="l"/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FileInputStream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)   in</a:t>
            </a:r>
            <a:endParaRPr lang="ko-KR" altLang="en-US" sz="2400" b="1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49E24C0-F718-47A5-B99D-4382C37236DC}"/>
              </a:ext>
            </a:extLst>
          </p:cNvPr>
          <p:cNvGrpSpPr/>
          <p:nvPr/>
        </p:nvGrpSpPr>
        <p:grpSpPr>
          <a:xfrm rot="1902505">
            <a:off x="6446771" y="6522097"/>
            <a:ext cx="1459006" cy="5019746"/>
            <a:chOff x="11734800" y="1276350"/>
            <a:chExt cx="609600" cy="8267700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D4031DC-BA86-482E-8196-03418D8FD38B}"/>
                </a:ext>
              </a:extLst>
            </p:cNvPr>
            <p:cNvCxnSpPr/>
            <p:nvPr/>
          </p:nvCxnSpPr>
          <p:spPr>
            <a:xfrm>
              <a:off x="117348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506BCDD-17C1-46F6-BE1E-A0A6C39050D1}"/>
                </a:ext>
              </a:extLst>
            </p:cNvPr>
            <p:cNvCxnSpPr/>
            <p:nvPr/>
          </p:nvCxnSpPr>
          <p:spPr>
            <a:xfrm>
              <a:off x="123444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337B450-CE84-424A-AA64-A7EA694B3AE6}"/>
              </a:ext>
            </a:extLst>
          </p:cNvPr>
          <p:cNvSpPr txBox="1"/>
          <p:nvPr/>
        </p:nvSpPr>
        <p:spPr>
          <a:xfrm>
            <a:off x="5796088" y="10493365"/>
            <a:ext cx="6544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in</a:t>
            </a:r>
            <a:endParaRPr lang="ko-KR" altLang="en-US" sz="4000" dirty="0">
              <a:solidFill>
                <a:srgbClr val="C00000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9712625-ED77-41B2-9808-A5A51788F9F7}"/>
              </a:ext>
            </a:extLst>
          </p:cNvPr>
          <p:cNvGrpSpPr/>
          <p:nvPr/>
        </p:nvGrpSpPr>
        <p:grpSpPr>
          <a:xfrm rot="18095813">
            <a:off x="8347125" y="5423594"/>
            <a:ext cx="1545698" cy="581667"/>
            <a:chOff x="6225775" y="5006333"/>
            <a:chExt cx="2002881" cy="58166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0E8060B-FE8F-40DC-AC0F-EA82F6EFACB2}"/>
                </a:ext>
              </a:extLst>
            </p:cNvPr>
            <p:cNvSpPr/>
            <p:nvPr/>
          </p:nvSpPr>
          <p:spPr>
            <a:xfrm>
              <a:off x="6225775" y="5006333"/>
              <a:ext cx="685543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DC5A7F4-1410-4EBC-9F70-A5A689D0B762}"/>
                </a:ext>
              </a:extLst>
            </p:cNvPr>
            <p:cNvSpPr/>
            <p:nvPr/>
          </p:nvSpPr>
          <p:spPr>
            <a:xfrm>
              <a:off x="6878671" y="5006333"/>
              <a:ext cx="685543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72B1F05-17C9-4CC0-9540-04279FD371DB}"/>
                </a:ext>
              </a:extLst>
            </p:cNvPr>
            <p:cNvSpPr/>
            <p:nvPr/>
          </p:nvSpPr>
          <p:spPr>
            <a:xfrm>
              <a:off x="7543113" y="5006333"/>
              <a:ext cx="685543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83D51A9-DB79-4A91-A62E-1DED1F8449A6}"/>
              </a:ext>
            </a:extLst>
          </p:cNvPr>
          <p:cNvSpPr/>
          <p:nvPr/>
        </p:nvSpPr>
        <p:spPr>
          <a:xfrm>
            <a:off x="1770589" y="14445282"/>
            <a:ext cx="5303716" cy="1543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키보드 입력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안녕하세요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”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엔터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AB34392-62DA-455B-9AC0-7A88A3FF449F}"/>
              </a:ext>
            </a:extLst>
          </p:cNvPr>
          <p:cNvGrpSpPr/>
          <p:nvPr/>
        </p:nvGrpSpPr>
        <p:grpSpPr>
          <a:xfrm rot="1902505">
            <a:off x="7806135" y="4141865"/>
            <a:ext cx="2660950" cy="3604079"/>
            <a:chOff x="11734800" y="1276350"/>
            <a:chExt cx="609600" cy="8267700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D3BA730-8A79-4936-A2F7-51C31ADD0432}"/>
                </a:ext>
              </a:extLst>
            </p:cNvPr>
            <p:cNvCxnSpPr/>
            <p:nvPr/>
          </p:nvCxnSpPr>
          <p:spPr>
            <a:xfrm>
              <a:off x="117348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38FA69E-CA59-4283-AADA-F92A76CD074D}"/>
                </a:ext>
              </a:extLst>
            </p:cNvPr>
            <p:cNvCxnSpPr/>
            <p:nvPr/>
          </p:nvCxnSpPr>
          <p:spPr>
            <a:xfrm>
              <a:off x="123444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F5A6221-7C26-4527-894E-57CB67CDA8C4}"/>
              </a:ext>
            </a:extLst>
          </p:cNvPr>
          <p:cNvSpPr txBox="1"/>
          <p:nvPr/>
        </p:nvSpPr>
        <p:spPr>
          <a:xfrm rot="18094166">
            <a:off x="5781188" y="4048024"/>
            <a:ext cx="4776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BuffedReader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br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188FAC-312D-416D-9AB3-351A9B9C8123}"/>
              </a:ext>
            </a:extLst>
          </p:cNvPr>
          <p:cNvSpPr txBox="1"/>
          <p:nvPr/>
        </p:nvSpPr>
        <p:spPr>
          <a:xfrm rot="18087209">
            <a:off x="2710120" y="12595371"/>
            <a:ext cx="4106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-1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1011     1011     0100</a:t>
            </a:r>
            <a:endParaRPr lang="ko-KR" altLang="en-US" sz="16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02119A-A94D-4D7C-9CBC-EF7F99AC60B9}"/>
              </a:ext>
            </a:extLst>
          </p:cNvPr>
          <p:cNvSpPr txBox="1"/>
          <p:nvPr/>
        </p:nvSpPr>
        <p:spPr>
          <a:xfrm rot="18087209">
            <a:off x="5095299" y="8233094"/>
            <a:ext cx="467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null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이정재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#010-2222-2222#(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주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열심히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1FBEF1-D8D9-4B70-851C-AAABC0678AC0}"/>
              </a:ext>
            </a:extLst>
          </p:cNvPr>
          <p:cNvSpPr txBox="1"/>
          <p:nvPr/>
        </p:nvSpPr>
        <p:spPr>
          <a:xfrm rot="18087209">
            <a:off x="6323234" y="8263871"/>
            <a:ext cx="1155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rgbClr val="C00000"/>
                </a:solidFill>
                <a:latin typeface="+mn-ea"/>
              </a:rPr>
              <a:t>UTF-8</a:t>
            </a:r>
            <a:endParaRPr lang="ko-KR" altLang="en-US" sz="2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A737D6-808B-4D9B-A610-E8FAD5003B0A}"/>
              </a:ext>
            </a:extLst>
          </p:cNvPr>
          <p:cNvSpPr txBox="1"/>
          <p:nvPr/>
        </p:nvSpPr>
        <p:spPr>
          <a:xfrm>
            <a:off x="8130316" y="6563619"/>
            <a:ext cx="10346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 err="1">
                <a:solidFill>
                  <a:srgbClr val="C00000"/>
                </a:solidFill>
                <a:latin typeface="+mn-ea"/>
              </a:rPr>
              <a:t>isr</a:t>
            </a:r>
            <a:endParaRPr lang="ko-KR" altLang="en-US" sz="4000" dirty="0">
              <a:solidFill>
                <a:srgbClr val="C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C9B339-C534-4D5A-A370-6727940E5BC7}"/>
              </a:ext>
            </a:extLst>
          </p:cNvPr>
          <p:cNvSpPr txBox="1"/>
          <p:nvPr/>
        </p:nvSpPr>
        <p:spPr>
          <a:xfrm>
            <a:off x="16699020" y="18525914"/>
            <a:ext cx="4701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C:\\javaStudy\\song.txt</a:t>
            </a:r>
            <a:endParaRPr lang="ko-KR" altLang="en-US" sz="2400" dirty="0" err="1">
              <a:latin typeface="+mn-ea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18788BB-4BDE-4D66-97E1-433A0C33B438}"/>
              </a:ext>
            </a:extLst>
          </p:cNvPr>
          <p:cNvGrpSpPr/>
          <p:nvPr/>
        </p:nvGrpSpPr>
        <p:grpSpPr>
          <a:xfrm rot="7271518">
            <a:off x="16779087" y="8596596"/>
            <a:ext cx="2026709" cy="6807857"/>
            <a:chOff x="7147953" y="4656268"/>
            <a:chExt cx="2026709" cy="6807857"/>
          </a:xfrm>
        </p:grpSpPr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C72A2C3A-90E9-4C12-B5E9-86805AF0E3F6}"/>
                </a:ext>
              </a:extLst>
            </p:cNvPr>
            <p:cNvCxnSpPr/>
            <p:nvPr/>
          </p:nvCxnSpPr>
          <p:spPr>
            <a:xfrm rot="1902505">
              <a:off x="8324569" y="6347255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63D81061-10C2-4EC9-A5CE-927CD96D0311}"/>
                </a:ext>
              </a:extLst>
            </p:cNvPr>
            <p:cNvCxnSpPr/>
            <p:nvPr/>
          </p:nvCxnSpPr>
          <p:spPr>
            <a:xfrm rot="1902505">
              <a:off x="8843177" y="6667659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6AD8E12-4D4B-495E-9AEB-C6EE6EF7F06E}"/>
                </a:ext>
              </a:extLst>
            </p:cNvPr>
            <p:cNvSpPr txBox="1"/>
            <p:nvPr/>
          </p:nvSpPr>
          <p:spPr>
            <a:xfrm rot="18087209">
              <a:off x="6371060" y="6628873"/>
              <a:ext cx="47762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OutputStream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 </a:t>
              </a:r>
            </a:p>
            <a:p>
              <a:pPr algn="l"/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FileOutputStream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)   out</a:t>
              </a:r>
              <a:endParaRPr lang="ko-KR" altLang="en-US" sz="2400" b="1" dirty="0" err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0D76FE4-7FD2-41AD-BAC5-75EE27C5DFE2}"/>
                </a:ext>
              </a:extLst>
            </p:cNvPr>
            <p:cNvSpPr txBox="1"/>
            <p:nvPr/>
          </p:nvSpPr>
          <p:spPr>
            <a:xfrm rot="18087209">
              <a:off x="7225006" y="8134522"/>
              <a:ext cx="3436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자이모서어</a:t>
              </a:r>
              <a:r>
                <a:rPr lang="ko-KR" altLang="en-US" sz="1600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땡땡땡</a:t>
              </a:r>
              <a:r>
                <a:rPr lang="ko-KR" altLang="en-US" sz="16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이종교학</a:t>
              </a:r>
              <a:endParaRPr lang="ko-KR" altLang="en-US" sz="16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289A163-725F-49EF-BFB6-4546E182C96A}"/>
                </a:ext>
              </a:extLst>
            </p:cNvPr>
            <p:cNvSpPr txBox="1"/>
            <p:nvPr/>
          </p:nvSpPr>
          <p:spPr>
            <a:xfrm rot="14328482">
              <a:off x="6914079" y="9643804"/>
              <a:ext cx="117563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000" dirty="0" err="1">
                  <a:solidFill>
                    <a:srgbClr val="C00000"/>
                  </a:solidFill>
                </a:rPr>
                <a:t>fw</a:t>
              </a:r>
              <a:endParaRPr lang="ko-KR" alt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A1CA4FF-1F84-4694-81B2-3881486C0D98}"/>
              </a:ext>
            </a:extLst>
          </p:cNvPr>
          <p:cNvGrpSpPr/>
          <p:nvPr/>
        </p:nvGrpSpPr>
        <p:grpSpPr>
          <a:xfrm rot="7124772">
            <a:off x="15032127" y="6234470"/>
            <a:ext cx="1463986" cy="5698055"/>
            <a:chOff x="9800792" y="2222587"/>
            <a:chExt cx="1463986" cy="569805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0614279-4617-4D8E-BBF9-7B23A525242E}"/>
                </a:ext>
              </a:extLst>
            </p:cNvPr>
            <p:cNvSpPr txBox="1"/>
            <p:nvPr/>
          </p:nvSpPr>
          <p:spPr>
            <a:xfrm rot="18094166">
              <a:off x="7643521" y="4379858"/>
              <a:ext cx="4776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OutputStreamWriter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osw</a:t>
              </a:r>
              <a:endParaRPr lang="en-US" altLang="ko-KR" sz="2400" b="1" dirty="0">
                <a:solidFill>
                  <a:srgbClr val="000000"/>
                </a:solidFill>
                <a:latin typeface="+mn-ea"/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43317948-5BBF-429F-B90D-C6415B0D4AEE}"/>
                </a:ext>
              </a:extLst>
            </p:cNvPr>
            <p:cNvGrpSpPr/>
            <p:nvPr/>
          </p:nvGrpSpPr>
          <p:grpSpPr>
            <a:xfrm rot="1902505">
              <a:off x="9805772" y="3728630"/>
              <a:ext cx="1459006" cy="4192012"/>
              <a:chOff x="11734800" y="1276350"/>
              <a:chExt cx="609600" cy="8267700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A58D2201-02F2-44D5-9380-D353C332DB2C}"/>
                  </a:ext>
                </a:extLst>
              </p:cNvPr>
              <p:cNvCxnSpPr/>
              <p:nvPr/>
            </p:nvCxnSpPr>
            <p:spPr>
              <a:xfrm>
                <a:off x="11734800" y="1276350"/>
                <a:ext cx="0" cy="82677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E10DC448-B713-4B07-A4D1-B72DBD48E9C8}"/>
                  </a:ext>
                </a:extLst>
              </p:cNvPr>
              <p:cNvCxnSpPr/>
              <p:nvPr/>
            </p:nvCxnSpPr>
            <p:spPr>
              <a:xfrm>
                <a:off x="12344400" y="1276350"/>
                <a:ext cx="0" cy="82677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C70DDF8-3ADC-4D60-99D5-2BBB26963599}"/>
              </a:ext>
            </a:extLst>
          </p:cNvPr>
          <p:cNvSpPr/>
          <p:nvPr/>
        </p:nvSpPr>
        <p:spPr>
          <a:xfrm>
            <a:off x="18118951" y="16608993"/>
            <a:ext cx="2076450" cy="1543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Song.txt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학교종이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땡땡땡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어서모이자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선생님이 우리를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기다리신다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D4B51C4-D5C0-4682-8B24-845DAB9DCBAD}"/>
              </a:ext>
            </a:extLst>
          </p:cNvPr>
          <p:cNvGrpSpPr/>
          <p:nvPr/>
        </p:nvGrpSpPr>
        <p:grpSpPr>
          <a:xfrm rot="19776072">
            <a:off x="12156770" y="4112197"/>
            <a:ext cx="2660950" cy="3604079"/>
            <a:chOff x="11734800" y="1276350"/>
            <a:chExt cx="609600" cy="8267700"/>
          </a:xfrm>
        </p:grpSpPr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691E2E2-9F32-4FDD-97C6-D261807259BB}"/>
                </a:ext>
              </a:extLst>
            </p:cNvPr>
            <p:cNvCxnSpPr/>
            <p:nvPr/>
          </p:nvCxnSpPr>
          <p:spPr>
            <a:xfrm>
              <a:off x="117348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CCB19D76-5FC7-4F78-AE4B-BD09059C4C6B}"/>
                </a:ext>
              </a:extLst>
            </p:cNvPr>
            <p:cNvCxnSpPr/>
            <p:nvPr/>
          </p:nvCxnSpPr>
          <p:spPr>
            <a:xfrm>
              <a:off x="123444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타원 81">
            <a:extLst>
              <a:ext uri="{FF2B5EF4-FFF2-40B4-BE49-F238E27FC236}">
                <a16:creationId xmlns:a16="http://schemas.microsoft.com/office/drawing/2014/main" id="{044FC6FF-3FA6-4861-91BC-17982823EA1F}"/>
              </a:ext>
            </a:extLst>
          </p:cNvPr>
          <p:cNvSpPr/>
          <p:nvPr/>
        </p:nvSpPr>
        <p:spPr>
          <a:xfrm>
            <a:off x="8644875" y="1345091"/>
            <a:ext cx="4965478" cy="40168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프로그램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5D87541C-6F62-4C6A-B6C9-186E28FE77C5}"/>
              </a:ext>
            </a:extLst>
          </p:cNvPr>
          <p:cNvGrpSpPr/>
          <p:nvPr/>
        </p:nvGrpSpPr>
        <p:grpSpPr>
          <a:xfrm rot="14337829">
            <a:off x="12656271" y="5423594"/>
            <a:ext cx="1545698" cy="581667"/>
            <a:chOff x="6225775" y="5006333"/>
            <a:chExt cx="2002881" cy="581667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77F15F4-03FF-4DC3-8F73-D65171BD70CE}"/>
                </a:ext>
              </a:extLst>
            </p:cNvPr>
            <p:cNvSpPr/>
            <p:nvPr/>
          </p:nvSpPr>
          <p:spPr>
            <a:xfrm>
              <a:off x="6225775" y="5006333"/>
              <a:ext cx="685543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A186655-6269-4047-83AB-4AF388F86B95}"/>
                </a:ext>
              </a:extLst>
            </p:cNvPr>
            <p:cNvSpPr/>
            <p:nvPr/>
          </p:nvSpPr>
          <p:spPr>
            <a:xfrm>
              <a:off x="6878671" y="5006333"/>
              <a:ext cx="685543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8868478-0D1A-4BF8-8DC6-59A0F8BE9AE2}"/>
                </a:ext>
              </a:extLst>
            </p:cNvPr>
            <p:cNvSpPr/>
            <p:nvPr/>
          </p:nvSpPr>
          <p:spPr>
            <a:xfrm>
              <a:off x="7543113" y="5006333"/>
              <a:ext cx="685543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1479B8F2-9037-48A1-A5CE-F23BA88C9356}"/>
              </a:ext>
            </a:extLst>
          </p:cNvPr>
          <p:cNvSpPr txBox="1"/>
          <p:nvPr/>
        </p:nvSpPr>
        <p:spPr>
          <a:xfrm rot="3600000">
            <a:off x="12947748" y="5327409"/>
            <a:ext cx="4776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BuffedWriter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bw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1DEEEF1-CAB9-45B1-85B5-91DD8CD80A4D}"/>
              </a:ext>
            </a:extLst>
          </p:cNvPr>
          <p:cNvSpPr txBox="1"/>
          <p:nvPr/>
        </p:nvSpPr>
        <p:spPr>
          <a:xfrm>
            <a:off x="13831861" y="7073793"/>
            <a:ext cx="14235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 err="1">
                <a:solidFill>
                  <a:srgbClr val="C00000"/>
                </a:solidFill>
                <a:latin typeface="+mn-ea"/>
              </a:rPr>
              <a:t>osw</a:t>
            </a:r>
            <a:endParaRPr lang="ko-KR" altLang="en-US" sz="4000" dirty="0">
              <a:solidFill>
                <a:srgbClr val="C0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68FE36C-E0AC-443D-9353-19C8100611F9}"/>
              </a:ext>
            </a:extLst>
          </p:cNvPr>
          <p:cNvSpPr txBox="1"/>
          <p:nvPr/>
        </p:nvSpPr>
        <p:spPr>
          <a:xfrm rot="3600000">
            <a:off x="13382413" y="9894072"/>
            <a:ext cx="4673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이정재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#.......</a:t>
            </a:r>
            <a:endParaRPr lang="ko-KR" altLang="en-US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64CEB44-D19E-4C82-92DC-686685DB6FFE}"/>
              </a:ext>
            </a:extLst>
          </p:cNvPr>
          <p:cNvSpPr txBox="1"/>
          <p:nvPr/>
        </p:nvSpPr>
        <p:spPr>
          <a:xfrm>
            <a:off x="2071756" y="18295082"/>
            <a:ext cx="4701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C:\\javaStudy\\song.txt</a:t>
            </a:r>
            <a:endParaRPr lang="ko-KR" altLang="en-US" sz="2400" dirty="0" err="1">
              <a:latin typeface="+mn-ea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B3A5A3F-384D-4EDE-A956-5763848D20F3}"/>
              </a:ext>
            </a:extLst>
          </p:cNvPr>
          <p:cNvSpPr/>
          <p:nvPr/>
        </p:nvSpPr>
        <p:spPr>
          <a:xfrm>
            <a:off x="1597243" y="16608993"/>
            <a:ext cx="5303716" cy="1543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MS949.txt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������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#010-22222222#(��)������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A55E4A4-9079-4C30-BB3A-22BB8F7F5A34}"/>
              </a:ext>
            </a:extLst>
          </p:cNvPr>
          <p:cNvSpPr txBox="1"/>
          <p:nvPr/>
        </p:nvSpPr>
        <p:spPr>
          <a:xfrm>
            <a:off x="2993565" y="12264748"/>
            <a:ext cx="69682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600" b="1" dirty="0">
                <a:solidFill>
                  <a:srgbClr val="FF0000"/>
                </a:solidFill>
                <a:latin typeface="+mn-ea"/>
              </a:rPr>
              <a:t>System.in</a:t>
            </a:r>
            <a:endParaRPr lang="ko-KR" altLang="en-US" sz="6600" b="1" dirty="0" err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0F2647E-3E3D-4655-8EB3-BDA9B056F69E}"/>
              </a:ext>
            </a:extLst>
          </p:cNvPr>
          <p:cNvSpPr/>
          <p:nvPr/>
        </p:nvSpPr>
        <p:spPr>
          <a:xfrm>
            <a:off x="15888687" y="14203619"/>
            <a:ext cx="5303716" cy="1543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모니터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CE48157-7E33-41FC-8DC8-44EF5F7B2987}"/>
              </a:ext>
            </a:extLst>
          </p:cNvPr>
          <p:cNvSpPr txBox="1"/>
          <p:nvPr/>
        </p:nvSpPr>
        <p:spPr>
          <a:xfrm>
            <a:off x="16239136" y="11947477"/>
            <a:ext cx="48256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600" b="1" dirty="0" err="1">
                <a:solidFill>
                  <a:srgbClr val="FF0000"/>
                </a:solidFill>
                <a:latin typeface="+mn-ea"/>
              </a:rPr>
              <a:t>System.out</a:t>
            </a:r>
            <a:endParaRPr lang="ko-KR" altLang="en-US" sz="6600" b="1" dirty="0" err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8680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5647</TotalTime>
  <Words>96</Words>
  <Application>Microsoft Office PowerPoint</Application>
  <PresentationFormat>사용자 지정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D2Coding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hi</cp:lastModifiedBy>
  <cp:revision>452</cp:revision>
  <dcterms:created xsi:type="dcterms:W3CDTF">2020-11-23T02:29:11Z</dcterms:created>
  <dcterms:modified xsi:type="dcterms:W3CDTF">2021-06-18T04:07:09Z</dcterms:modified>
</cp:coreProperties>
</file>