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A33175-4CF1-4083-9C6F-B7421FCD12F0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431D12C2-D868-4415-A552-39864BCD8052}">
      <dgm:prSet phldrT="[טקסט]"/>
      <dgm:spPr/>
      <dgm:t>
        <a:bodyPr/>
        <a:lstStyle/>
        <a:p>
          <a:pPr rtl="1"/>
          <a:r>
            <a:rPr lang="en-US" dirty="0" smtClean="0"/>
            <a:t>Robot</a:t>
          </a:r>
          <a:endParaRPr lang="he-IL" dirty="0"/>
        </a:p>
      </dgm:t>
    </dgm:pt>
    <dgm:pt modelId="{2B28D404-32EF-4AB8-B5D6-9F420AE7D417}" type="parTrans" cxnId="{D2B6EFA3-4D6B-4372-82BB-5A192012ED2F}">
      <dgm:prSet/>
      <dgm:spPr/>
      <dgm:t>
        <a:bodyPr/>
        <a:lstStyle/>
        <a:p>
          <a:pPr rtl="1"/>
          <a:endParaRPr lang="he-IL"/>
        </a:p>
      </dgm:t>
    </dgm:pt>
    <dgm:pt modelId="{F515C770-8EE1-4350-B010-4C9F83C4A60C}" type="sibTrans" cxnId="{D2B6EFA3-4D6B-4372-82BB-5A192012ED2F}">
      <dgm:prSet/>
      <dgm:spPr/>
      <dgm:t>
        <a:bodyPr/>
        <a:lstStyle/>
        <a:p>
          <a:pPr rtl="1"/>
          <a:endParaRPr lang="he-IL"/>
        </a:p>
      </dgm:t>
    </dgm:pt>
    <dgm:pt modelId="{DDEE14F4-DE32-4F59-9084-5C0EC0DCFFD6}">
      <dgm:prSet phldrT="[טקסט]"/>
      <dgm:spPr/>
      <dgm:t>
        <a:bodyPr/>
        <a:lstStyle/>
        <a:p>
          <a:pPr rtl="1"/>
          <a:r>
            <a:rPr lang="en-US" dirty="0" smtClean="0"/>
            <a:t>Guess</a:t>
          </a:r>
          <a:endParaRPr lang="he-IL" dirty="0"/>
        </a:p>
      </dgm:t>
    </dgm:pt>
    <dgm:pt modelId="{E9A97671-361B-4386-9C30-0719E15B18CF}" type="parTrans" cxnId="{95F28556-9BCE-4BFB-8892-DE6A35602D88}">
      <dgm:prSet/>
      <dgm:spPr/>
      <dgm:t>
        <a:bodyPr/>
        <a:lstStyle/>
        <a:p>
          <a:pPr rtl="1"/>
          <a:endParaRPr lang="he-IL"/>
        </a:p>
      </dgm:t>
    </dgm:pt>
    <dgm:pt modelId="{E542B661-6BC7-4846-A19C-C4A52EC60B4C}" type="sibTrans" cxnId="{95F28556-9BCE-4BFB-8892-DE6A35602D88}">
      <dgm:prSet/>
      <dgm:spPr/>
      <dgm:t>
        <a:bodyPr/>
        <a:lstStyle/>
        <a:p>
          <a:pPr rtl="1"/>
          <a:endParaRPr lang="he-IL"/>
        </a:p>
      </dgm:t>
    </dgm:pt>
    <dgm:pt modelId="{0E250613-E3E8-4D4A-A8A0-E3C86DE92C74}">
      <dgm:prSet phldrT="[טקסט]"/>
      <dgm:spPr/>
      <dgm:t>
        <a:bodyPr/>
        <a:lstStyle/>
        <a:p>
          <a:pPr rtl="1"/>
          <a:r>
            <a:rPr lang="en-US" dirty="0" smtClean="0"/>
            <a:t>Arena</a:t>
          </a:r>
          <a:endParaRPr lang="he-IL" dirty="0"/>
        </a:p>
      </dgm:t>
    </dgm:pt>
    <dgm:pt modelId="{EE78E6E7-9C4A-45D7-BDA7-D75385980A8D}" type="parTrans" cxnId="{87703AF5-43A6-4F4D-9994-64392191AB47}">
      <dgm:prSet/>
      <dgm:spPr/>
      <dgm:t>
        <a:bodyPr/>
        <a:lstStyle/>
        <a:p>
          <a:pPr rtl="1"/>
          <a:endParaRPr lang="he-IL"/>
        </a:p>
      </dgm:t>
    </dgm:pt>
    <dgm:pt modelId="{CA2E4CD4-3C2C-4736-8D6E-B8C051E235E8}" type="sibTrans" cxnId="{87703AF5-43A6-4F4D-9994-64392191AB47}">
      <dgm:prSet/>
      <dgm:spPr/>
      <dgm:t>
        <a:bodyPr/>
        <a:lstStyle/>
        <a:p>
          <a:pPr rtl="1"/>
          <a:endParaRPr lang="he-IL"/>
        </a:p>
      </dgm:t>
    </dgm:pt>
    <dgm:pt modelId="{60940442-534D-4433-8854-F3A8CD78AE96}">
      <dgm:prSet phldrT="[טקסט]"/>
      <dgm:spPr/>
      <dgm:t>
        <a:bodyPr/>
        <a:lstStyle/>
        <a:p>
          <a:pPr rtl="1"/>
          <a:r>
            <a:rPr lang="en-US" dirty="0" smtClean="0"/>
            <a:t>Message</a:t>
          </a:r>
          <a:endParaRPr lang="he-IL" dirty="0"/>
        </a:p>
      </dgm:t>
    </dgm:pt>
    <dgm:pt modelId="{0D9A211E-9F12-4DC2-9B34-B30DE837638C}" type="parTrans" cxnId="{7F5CB96A-730A-4D95-AE13-5FF41910C97F}">
      <dgm:prSet/>
      <dgm:spPr/>
      <dgm:t>
        <a:bodyPr/>
        <a:lstStyle/>
        <a:p>
          <a:pPr rtl="1"/>
          <a:endParaRPr lang="he-IL"/>
        </a:p>
      </dgm:t>
    </dgm:pt>
    <dgm:pt modelId="{B6B82DC4-6D34-4368-A8FC-5F0850AAE774}" type="sibTrans" cxnId="{7F5CB96A-730A-4D95-AE13-5FF41910C97F}">
      <dgm:prSet/>
      <dgm:spPr/>
      <dgm:t>
        <a:bodyPr/>
        <a:lstStyle/>
        <a:p>
          <a:pPr rtl="1"/>
          <a:endParaRPr lang="he-IL"/>
        </a:p>
      </dgm:t>
    </dgm:pt>
    <dgm:pt modelId="{84E56A98-3016-428A-997B-0BA50773DE01}">
      <dgm:prSet phldrT="[טקסט]"/>
      <dgm:spPr/>
      <dgm:t>
        <a:bodyPr/>
        <a:lstStyle/>
        <a:p>
          <a:pPr rtl="1"/>
          <a:r>
            <a:rPr lang="en-US" dirty="0" smtClean="0"/>
            <a:t>Simulator</a:t>
          </a:r>
          <a:endParaRPr lang="he-IL" dirty="0"/>
        </a:p>
      </dgm:t>
    </dgm:pt>
    <dgm:pt modelId="{6E54561B-EDA6-49AE-956B-BB19E40AE87F}" type="parTrans" cxnId="{3AAD6B32-BBD5-4C8E-AA1C-34231F092B01}">
      <dgm:prSet/>
      <dgm:spPr/>
      <dgm:t>
        <a:bodyPr/>
        <a:lstStyle/>
        <a:p>
          <a:pPr rtl="1"/>
          <a:endParaRPr lang="he-IL"/>
        </a:p>
      </dgm:t>
    </dgm:pt>
    <dgm:pt modelId="{F2F615CD-8518-4262-A166-3F49A1D8F374}" type="sibTrans" cxnId="{3AAD6B32-BBD5-4C8E-AA1C-34231F092B01}">
      <dgm:prSet/>
      <dgm:spPr/>
      <dgm:t>
        <a:bodyPr/>
        <a:lstStyle/>
        <a:p>
          <a:pPr rtl="1"/>
          <a:endParaRPr lang="he-IL"/>
        </a:p>
      </dgm:t>
    </dgm:pt>
    <dgm:pt modelId="{EC645E39-8C20-4E16-92A0-66EADD56C28F}">
      <dgm:prSet phldrT="[טקסט]"/>
      <dgm:spPr/>
      <dgm:t>
        <a:bodyPr/>
        <a:lstStyle/>
        <a:p>
          <a:pPr rtl="1"/>
          <a:r>
            <a:rPr lang="en-US" dirty="0" smtClean="0"/>
            <a:t>Battery</a:t>
          </a:r>
          <a:endParaRPr lang="he-IL" dirty="0"/>
        </a:p>
      </dgm:t>
    </dgm:pt>
    <dgm:pt modelId="{2F4C7B5F-B513-466A-BF8C-089F26BC2F36}" type="parTrans" cxnId="{08E0DFB5-D4C8-4C3B-B06F-77DE8D7B3EC2}">
      <dgm:prSet/>
      <dgm:spPr/>
      <dgm:t>
        <a:bodyPr/>
        <a:lstStyle/>
        <a:p>
          <a:pPr rtl="1"/>
          <a:endParaRPr lang="he-IL"/>
        </a:p>
      </dgm:t>
    </dgm:pt>
    <dgm:pt modelId="{D1CF8D25-D975-40E0-AA21-06BFDF01F130}" type="sibTrans" cxnId="{08E0DFB5-D4C8-4C3B-B06F-77DE8D7B3EC2}">
      <dgm:prSet/>
      <dgm:spPr/>
      <dgm:t>
        <a:bodyPr/>
        <a:lstStyle/>
        <a:p>
          <a:pPr rtl="1"/>
          <a:endParaRPr lang="he-IL"/>
        </a:p>
      </dgm:t>
    </dgm:pt>
    <dgm:pt modelId="{FB4975E2-EF0C-4AFE-B052-19AB35D54326}" type="pres">
      <dgm:prSet presAssocID="{40A33175-4CF1-4083-9C6F-B7421FCD12F0}" presName="Name0" presStyleCnt="0">
        <dgm:presLayoutVars>
          <dgm:chMax/>
          <dgm:chPref/>
          <dgm:dir/>
          <dgm:animLvl val="lvl"/>
        </dgm:presLayoutVars>
      </dgm:prSet>
      <dgm:spPr/>
    </dgm:pt>
    <dgm:pt modelId="{158F35FB-3D9C-4D7F-AA9C-28DEBF6B4AC8}" type="pres">
      <dgm:prSet presAssocID="{431D12C2-D868-4415-A552-39864BCD8052}" presName="composite" presStyleCnt="0"/>
      <dgm:spPr/>
    </dgm:pt>
    <dgm:pt modelId="{A6914DA9-24F8-4E30-A8E1-D5C234CD554B}" type="pres">
      <dgm:prSet presAssocID="{431D12C2-D868-4415-A552-39864BCD805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21E1934-2DC3-4CB4-B5B1-67DC67EE57B4}" type="pres">
      <dgm:prSet presAssocID="{431D12C2-D868-4415-A552-39864BCD805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69B1504-CA78-425A-A1A5-D80704FAF58A}" type="pres">
      <dgm:prSet presAssocID="{431D12C2-D868-4415-A552-39864BCD8052}" presName="BalanceSpacing" presStyleCnt="0"/>
      <dgm:spPr/>
    </dgm:pt>
    <dgm:pt modelId="{BB5AC064-F0CE-4DC3-A48A-7613C071704C}" type="pres">
      <dgm:prSet presAssocID="{431D12C2-D868-4415-A552-39864BCD8052}" presName="BalanceSpacing1" presStyleCnt="0"/>
      <dgm:spPr/>
    </dgm:pt>
    <dgm:pt modelId="{700ABDD7-17FB-4E85-9A7D-18425D87AF9D}" type="pres">
      <dgm:prSet presAssocID="{F515C770-8EE1-4350-B010-4C9F83C4A60C}" presName="Accent1Text" presStyleLbl="node1" presStyleIdx="1" presStyleCnt="6"/>
      <dgm:spPr/>
    </dgm:pt>
    <dgm:pt modelId="{45FB1A3D-10BC-41F8-805D-71C295578C84}" type="pres">
      <dgm:prSet presAssocID="{F515C770-8EE1-4350-B010-4C9F83C4A60C}" presName="spaceBetweenRectangles" presStyleCnt="0"/>
      <dgm:spPr/>
    </dgm:pt>
    <dgm:pt modelId="{8C9AB81B-3E22-4A06-A3B9-9AB731839ED3}" type="pres">
      <dgm:prSet presAssocID="{0E250613-E3E8-4D4A-A8A0-E3C86DE92C74}" presName="composite" presStyleCnt="0"/>
      <dgm:spPr/>
    </dgm:pt>
    <dgm:pt modelId="{FB74799C-ED33-454F-A271-C18687C07D19}" type="pres">
      <dgm:prSet presAssocID="{0E250613-E3E8-4D4A-A8A0-E3C86DE92C7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C84044F-2C88-4387-9D8E-2E7C09AC540A}" type="pres">
      <dgm:prSet presAssocID="{0E250613-E3E8-4D4A-A8A0-E3C86DE92C7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87EA20C-284D-447C-AEFF-56AA12E334AC}" type="pres">
      <dgm:prSet presAssocID="{0E250613-E3E8-4D4A-A8A0-E3C86DE92C74}" presName="BalanceSpacing" presStyleCnt="0"/>
      <dgm:spPr/>
    </dgm:pt>
    <dgm:pt modelId="{45F8080C-B6B7-4DD9-BC94-232BDE287736}" type="pres">
      <dgm:prSet presAssocID="{0E250613-E3E8-4D4A-A8A0-E3C86DE92C74}" presName="BalanceSpacing1" presStyleCnt="0"/>
      <dgm:spPr/>
    </dgm:pt>
    <dgm:pt modelId="{D9383FF0-BF23-4E5D-BC7D-C746395312D6}" type="pres">
      <dgm:prSet presAssocID="{CA2E4CD4-3C2C-4736-8D6E-B8C051E235E8}" presName="Accent1Text" presStyleLbl="node1" presStyleIdx="3" presStyleCnt="6"/>
      <dgm:spPr/>
    </dgm:pt>
    <dgm:pt modelId="{F51E5BC3-E932-419A-8A54-A3469D2FF402}" type="pres">
      <dgm:prSet presAssocID="{CA2E4CD4-3C2C-4736-8D6E-B8C051E235E8}" presName="spaceBetweenRectangles" presStyleCnt="0"/>
      <dgm:spPr/>
    </dgm:pt>
    <dgm:pt modelId="{0D774080-AE0A-4AFC-B629-7CF3DD41DEF7}" type="pres">
      <dgm:prSet presAssocID="{84E56A98-3016-428A-997B-0BA50773DE01}" presName="composite" presStyleCnt="0"/>
      <dgm:spPr/>
    </dgm:pt>
    <dgm:pt modelId="{94C003B4-D095-428D-865E-CDA6B86FF0D0}" type="pres">
      <dgm:prSet presAssocID="{84E56A98-3016-428A-997B-0BA50773DE0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F585A9F-77F8-4450-A15E-EAAAB8631AFA}" type="pres">
      <dgm:prSet presAssocID="{84E56A98-3016-428A-997B-0BA50773DE0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152826B-0EDB-4E33-B3A3-DA350D9A67E6}" type="pres">
      <dgm:prSet presAssocID="{84E56A98-3016-428A-997B-0BA50773DE01}" presName="BalanceSpacing" presStyleCnt="0"/>
      <dgm:spPr/>
    </dgm:pt>
    <dgm:pt modelId="{FD3E0707-145C-4E5C-8B3C-CF16D314FCF1}" type="pres">
      <dgm:prSet presAssocID="{84E56A98-3016-428A-997B-0BA50773DE01}" presName="BalanceSpacing1" presStyleCnt="0"/>
      <dgm:spPr/>
    </dgm:pt>
    <dgm:pt modelId="{D7EC6EFC-56DF-44B2-9FFE-5F3640FE1AF5}" type="pres">
      <dgm:prSet presAssocID="{F2F615CD-8518-4262-A166-3F49A1D8F374}" presName="Accent1Text" presStyleLbl="node1" presStyleIdx="5" presStyleCnt="6"/>
      <dgm:spPr/>
    </dgm:pt>
  </dgm:ptLst>
  <dgm:cxnLst>
    <dgm:cxn modelId="{99B26555-15E2-41C3-A6FB-F7FDF34E6152}" type="presOf" srcId="{DDEE14F4-DE32-4F59-9084-5C0EC0DCFFD6}" destId="{F21E1934-2DC3-4CB4-B5B1-67DC67EE57B4}" srcOrd="0" destOrd="0" presId="urn:microsoft.com/office/officeart/2008/layout/AlternatingHexagons"/>
    <dgm:cxn modelId="{87703AF5-43A6-4F4D-9994-64392191AB47}" srcId="{40A33175-4CF1-4083-9C6F-B7421FCD12F0}" destId="{0E250613-E3E8-4D4A-A8A0-E3C86DE92C74}" srcOrd="1" destOrd="0" parTransId="{EE78E6E7-9C4A-45D7-BDA7-D75385980A8D}" sibTransId="{CA2E4CD4-3C2C-4736-8D6E-B8C051E235E8}"/>
    <dgm:cxn modelId="{5ED32AC4-DBB4-4299-9539-F8D8B736CF64}" type="presOf" srcId="{40A33175-4CF1-4083-9C6F-B7421FCD12F0}" destId="{FB4975E2-EF0C-4AFE-B052-19AB35D54326}" srcOrd="0" destOrd="0" presId="urn:microsoft.com/office/officeart/2008/layout/AlternatingHexagons"/>
    <dgm:cxn modelId="{D2B6EFA3-4D6B-4372-82BB-5A192012ED2F}" srcId="{40A33175-4CF1-4083-9C6F-B7421FCD12F0}" destId="{431D12C2-D868-4415-A552-39864BCD8052}" srcOrd="0" destOrd="0" parTransId="{2B28D404-32EF-4AB8-B5D6-9F420AE7D417}" sibTransId="{F515C770-8EE1-4350-B010-4C9F83C4A60C}"/>
    <dgm:cxn modelId="{845F79A6-263D-4D4A-B705-575DB5B0AF01}" type="presOf" srcId="{60940442-534D-4433-8854-F3A8CD78AE96}" destId="{5C84044F-2C88-4387-9D8E-2E7C09AC540A}" srcOrd="0" destOrd="0" presId="urn:microsoft.com/office/officeart/2008/layout/AlternatingHexagons"/>
    <dgm:cxn modelId="{52DE2964-9D14-419E-BDAC-38FDFFE2A385}" type="presOf" srcId="{431D12C2-D868-4415-A552-39864BCD8052}" destId="{A6914DA9-24F8-4E30-A8E1-D5C234CD554B}" srcOrd="0" destOrd="0" presId="urn:microsoft.com/office/officeart/2008/layout/AlternatingHexagons"/>
    <dgm:cxn modelId="{7F5CB96A-730A-4D95-AE13-5FF41910C97F}" srcId="{0E250613-E3E8-4D4A-A8A0-E3C86DE92C74}" destId="{60940442-534D-4433-8854-F3A8CD78AE96}" srcOrd="0" destOrd="0" parTransId="{0D9A211E-9F12-4DC2-9B34-B30DE837638C}" sibTransId="{B6B82DC4-6D34-4368-A8FC-5F0850AAE774}"/>
    <dgm:cxn modelId="{3AAD6B32-BBD5-4C8E-AA1C-34231F092B01}" srcId="{40A33175-4CF1-4083-9C6F-B7421FCD12F0}" destId="{84E56A98-3016-428A-997B-0BA50773DE01}" srcOrd="2" destOrd="0" parTransId="{6E54561B-EDA6-49AE-956B-BB19E40AE87F}" sibTransId="{F2F615CD-8518-4262-A166-3F49A1D8F374}"/>
    <dgm:cxn modelId="{95F28556-9BCE-4BFB-8892-DE6A35602D88}" srcId="{431D12C2-D868-4415-A552-39864BCD8052}" destId="{DDEE14F4-DE32-4F59-9084-5C0EC0DCFFD6}" srcOrd="0" destOrd="0" parTransId="{E9A97671-361B-4386-9C30-0719E15B18CF}" sibTransId="{E542B661-6BC7-4846-A19C-C4A52EC60B4C}"/>
    <dgm:cxn modelId="{B6C6EF95-B9A1-4130-BEA7-C7AF631102D3}" type="presOf" srcId="{F2F615CD-8518-4262-A166-3F49A1D8F374}" destId="{D7EC6EFC-56DF-44B2-9FFE-5F3640FE1AF5}" srcOrd="0" destOrd="0" presId="urn:microsoft.com/office/officeart/2008/layout/AlternatingHexagons"/>
    <dgm:cxn modelId="{F4AFE18D-A794-4225-8940-65DD31D7DCBD}" type="presOf" srcId="{CA2E4CD4-3C2C-4736-8D6E-B8C051E235E8}" destId="{D9383FF0-BF23-4E5D-BC7D-C746395312D6}" srcOrd="0" destOrd="0" presId="urn:microsoft.com/office/officeart/2008/layout/AlternatingHexagons"/>
    <dgm:cxn modelId="{2D5555E1-2FB4-4126-BE3B-9E91CB083254}" type="presOf" srcId="{84E56A98-3016-428A-997B-0BA50773DE01}" destId="{94C003B4-D095-428D-865E-CDA6B86FF0D0}" srcOrd="0" destOrd="0" presId="urn:microsoft.com/office/officeart/2008/layout/AlternatingHexagons"/>
    <dgm:cxn modelId="{7049BC8F-DCA7-4A34-88B6-DD34C837F4F6}" type="presOf" srcId="{F515C770-8EE1-4350-B010-4C9F83C4A60C}" destId="{700ABDD7-17FB-4E85-9A7D-18425D87AF9D}" srcOrd="0" destOrd="0" presId="urn:microsoft.com/office/officeart/2008/layout/AlternatingHexagons"/>
    <dgm:cxn modelId="{08E0DFB5-D4C8-4C3B-B06F-77DE8D7B3EC2}" srcId="{84E56A98-3016-428A-997B-0BA50773DE01}" destId="{EC645E39-8C20-4E16-92A0-66EADD56C28F}" srcOrd="0" destOrd="0" parTransId="{2F4C7B5F-B513-466A-BF8C-089F26BC2F36}" sibTransId="{D1CF8D25-D975-40E0-AA21-06BFDF01F130}"/>
    <dgm:cxn modelId="{E99E42B8-607B-4CC0-B1DB-2C93C5C39F03}" type="presOf" srcId="{0E250613-E3E8-4D4A-A8A0-E3C86DE92C74}" destId="{FB74799C-ED33-454F-A271-C18687C07D19}" srcOrd="0" destOrd="0" presId="urn:microsoft.com/office/officeart/2008/layout/AlternatingHexagons"/>
    <dgm:cxn modelId="{F7FE3CE9-9788-4A3D-8111-B26CB30B4BAE}" type="presOf" srcId="{EC645E39-8C20-4E16-92A0-66EADD56C28F}" destId="{8F585A9F-77F8-4450-A15E-EAAAB8631AFA}" srcOrd="0" destOrd="0" presId="urn:microsoft.com/office/officeart/2008/layout/AlternatingHexagons"/>
    <dgm:cxn modelId="{82777CE2-BE58-453B-B709-2F889CE4F198}" type="presParOf" srcId="{FB4975E2-EF0C-4AFE-B052-19AB35D54326}" destId="{158F35FB-3D9C-4D7F-AA9C-28DEBF6B4AC8}" srcOrd="0" destOrd="0" presId="urn:microsoft.com/office/officeart/2008/layout/AlternatingHexagons"/>
    <dgm:cxn modelId="{C1E653DE-707C-4F08-9AD8-6A0A2C1A5FF4}" type="presParOf" srcId="{158F35FB-3D9C-4D7F-AA9C-28DEBF6B4AC8}" destId="{A6914DA9-24F8-4E30-A8E1-D5C234CD554B}" srcOrd="0" destOrd="0" presId="urn:microsoft.com/office/officeart/2008/layout/AlternatingHexagons"/>
    <dgm:cxn modelId="{C429456F-14A7-4BE5-B893-3A2D8ACBEF43}" type="presParOf" srcId="{158F35FB-3D9C-4D7F-AA9C-28DEBF6B4AC8}" destId="{F21E1934-2DC3-4CB4-B5B1-67DC67EE57B4}" srcOrd="1" destOrd="0" presId="urn:microsoft.com/office/officeart/2008/layout/AlternatingHexagons"/>
    <dgm:cxn modelId="{82B221DB-87FF-4D5C-BD5C-7EF63469AD9E}" type="presParOf" srcId="{158F35FB-3D9C-4D7F-AA9C-28DEBF6B4AC8}" destId="{C69B1504-CA78-425A-A1A5-D80704FAF58A}" srcOrd="2" destOrd="0" presId="urn:microsoft.com/office/officeart/2008/layout/AlternatingHexagons"/>
    <dgm:cxn modelId="{D1EE4AA0-B5AF-4C1C-B535-72E569B52BCE}" type="presParOf" srcId="{158F35FB-3D9C-4D7F-AA9C-28DEBF6B4AC8}" destId="{BB5AC064-F0CE-4DC3-A48A-7613C071704C}" srcOrd="3" destOrd="0" presId="urn:microsoft.com/office/officeart/2008/layout/AlternatingHexagons"/>
    <dgm:cxn modelId="{048C6878-1C4C-4127-9FBB-AA37C428ACE1}" type="presParOf" srcId="{158F35FB-3D9C-4D7F-AA9C-28DEBF6B4AC8}" destId="{700ABDD7-17FB-4E85-9A7D-18425D87AF9D}" srcOrd="4" destOrd="0" presId="urn:microsoft.com/office/officeart/2008/layout/AlternatingHexagons"/>
    <dgm:cxn modelId="{0209ED93-EAF8-424E-BC98-4015BB9F334C}" type="presParOf" srcId="{FB4975E2-EF0C-4AFE-B052-19AB35D54326}" destId="{45FB1A3D-10BC-41F8-805D-71C295578C84}" srcOrd="1" destOrd="0" presId="urn:microsoft.com/office/officeart/2008/layout/AlternatingHexagons"/>
    <dgm:cxn modelId="{57E3B134-220A-439B-A540-0801B56C5581}" type="presParOf" srcId="{FB4975E2-EF0C-4AFE-B052-19AB35D54326}" destId="{8C9AB81B-3E22-4A06-A3B9-9AB731839ED3}" srcOrd="2" destOrd="0" presId="urn:microsoft.com/office/officeart/2008/layout/AlternatingHexagons"/>
    <dgm:cxn modelId="{9977EF6B-4A56-474B-845E-5525B5730A34}" type="presParOf" srcId="{8C9AB81B-3E22-4A06-A3B9-9AB731839ED3}" destId="{FB74799C-ED33-454F-A271-C18687C07D19}" srcOrd="0" destOrd="0" presId="urn:microsoft.com/office/officeart/2008/layout/AlternatingHexagons"/>
    <dgm:cxn modelId="{166A3845-7486-4EDB-9649-4FF1849CC25B}" type="presParOf" srcId="{8C9AB81B-3E22-4A06-A3B9-9AB731839ED3}" destId="{5C84044F-2C88-4387-9D8E-2E7C09AC540A}" srcOrd="1" destOrd="0" presId="urn:microsoft.com/office/officeart/2008/layout/AlternatingHexagons"/>
    <dgm:cxn modelId="{16EEB9F6-CFC8-451D-A386-929046E95D2B}" type="presParOf" srcId="{8C9AB81B-3E22-4A06-A3B9-9AB731839ED3}" destId="{087EA20C-284D-447C-AEFF-56AA12E334AC}" srcOrd="2" destOrd="0" presId="urn:microsoft.com/office/officeart/2008/layout/AlternatingHexagons"/>
    <dgm:cxn modelId="{DF6F728B-1FD8-4192-A080-40E24C214791}" type="presParOf" srcId="{8C9AB81B-3E22-4A06-A3B9-9AB731839ED3}" destId="{45F8080C-B6B7-4DD9-BC94-232BDE287736}" srcOrd="3" destOrd="0" presId="urn:microsoft.com/office/officeart/2008/layout/AlternatingHexagons"/>
    <dgm:cxn modelId="{44DD4970-CD00-40E3-921D-1C0C8132C3B9}" type="presParOf" srcId="{8C9AB81B-3E22-4A06-A3B9-9AB731839ED3}" destId="{D9383FF0-BF23-4E5D-BC7D-C746395312D6}" srcOrd="4" destOrd="0" presId="urn:microsoft.com/office/officeart/2008/layout/AlternatingHexagons"/>
    <dgm:cxn modelId="{71AAF022-3A84-4069-8D32-C7CDD1B1BD49}" type="presParOf" srcId="{FB4975E2-EF0C-4AFE-B052-19AB35D54326}" destId="{F51E5BC3-E932-419A-8A54-A3469D2FF402}" srcOrd="3" destOrd="0" presId="urn:microsoft.com/office/officeart/2008/layout/AlternatingHexagons"/>
    <dgm:cxn modelId="{92F5B144-F013-4347-B972-EA2CFAFB71EE}" type="presParOf" srcId="{FB4975E2-EF0C-4AFE-B052-19AB35D54326}" destId="{0D774080-AE0A-4AFC-B629-7CF3DD41DEF7}" srcOrd="4" destOrd="0" presId="urn:microsoft.com/office/officeart/2008/layout/AlternatingHexagons"/>
    <dgm:cxn modelId="{8E5EC9F7-98A1-41CD-9782-7DA798349A1E}" type="presParOf" srcId="{0D774080-AE0A-4AFC-B629-7CF3DD41DEF7}" destId="{94C003B4-D095-428D-865E-CDA6B86FF0D0}" srcOrd="0" destOrd="0" presId="urn:microsoft.com/office/officeart/2008/layout/AlternatingHexagons"/>
    <dgm:cxn modelId="{D5E2B7C4-64C4-481E-8D65-FF751242D3D4}" type="presParOf" srcId="{0D774080-AE0A-4AFC-B629-7CF3DD41DEF7}" destId="{8F585A9F-77F8-4450-A15E-EAAAB8631AFA}" srcOrd="1" destOrd="0" presId="urn:microsoft.com/office/officeart/2008/layout/AlternatingHexagons"/>
    <dgm:cxn modelId="{79F1A4A8-EE38-431C-A064-B7830A97D5B5}" type="presParOf" srcId="{0D774080-AE0A-4AFC-B629-7CF3DD41DEF7}" destId="{E152826B-0EDB-4E33-B3A3-DA350D9A67E6}" srcOrd="2" destOrd="0" presId="urn:microsoft.com/office/officeart/2008/layout/AlternatingHexagons"/>
    <dgm:cxn modelId="{567B0475-8DD2-4C88-B64E-65546A5DB2B4}" type="presParOf" srcId="{0D774080-AE0A-4AFC-B629-7CF3DD41DEF7}" destId="{FD3E0707-145C-4E5C-8B3C-CF16D314FCF1}" srcOrd="3" destOrd="0" presId="urn:microsoft.com/office/officeart/2008/layout/AlternatingHexagons"/>
    <dgm:cxn modelId="{9E7BF2A1-A8DF-4183-B9E7-84988FBCA938}" type="presParOf" srcId="{0D774080-AE0A-4AFC-B629-7CF3DD41DEF7}" destId="{D7EC6EFC-56DF-44B2-9FFE-5F3640FE1AF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14DA9-24F8-4E30-A8E1-D5C234CD554B}">
      <dsp:nvSpPr>
        <dsp:cNvPr id="0" name=""/>
        <dsp:cNvSpPr/>
      </dsp:nvSpPr>
      <dsp:spPr>
        <a:xfrm rot="5400000">
          <a:off x="4069260" y="91437"/>
          <a:ext cx="1400286" cy="12182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Robot</a:t>
          </a:r>
          <a:endParaRPr lang="he-IL" sz="1300" kern="1200" dirty="0"/>
        </a:p>
      </dsp:txBody>
      <dsp:txXfrm rot="-5400000">
        <a:off x="4350122" y="218630"/>
        <a:ext cx="838561" cy="963864"/>
      </dsp:txXfrm>
    </dsp:sp>
    <dsp:sp modelId="{F21E1934-2DC3-4CB4-B5B1-67DC67EE57B4}">
      <dsp:nvSpPr>
        <dsp:cNvPr id="0" name=""/>
        <dsp:cNvSpPr/>
      </dsp:nvSpPr>
      <dsp:spPr>
        <a:xfrm>
          <a:off x="5415496" y="280475"/>
          <a:ext cx="1562719" cy="840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Guess</a:t>
          </a:r>
          <a:endParaRPr lang="he-IL" sz="1300" kern="1200" dirty="0"/>
        </a:p>
      </dsp:txBody>
      <dsp:txXfrm>
        <a:off x="5415496" y="280475"/>
        <a:ext cx="1562719" cy="840171"/>
      </dsp:txXfrm>
    </dsp:sp>
    <dsp:sp modelId="{700ABDD7-17FB-4E85-9A7D-18425D87AF9D}">
      <dsp:nvSpPr>
        <dsp:cNvPr id="0" name=""/>
        <dsp:cNvSpPr/>
      </dsp:nvSpPr>
      <dsp:spPr>
        <a:xfrm rot="5400000">
          <a:off x="2753551" y="91437"/>
          <a:ext cx="1400286" cy="12182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177917"/>
                <a:satOff val="-3977"/>
                <a:lumOff val="-3765"/>
                <a:alphaOff val="0"/>
                <a:tint val="96000"/>
                <a:lumMod val="104000"/>
              </a:schemeClr>
            </a:gs>
            <a:gs pos="100000">
              <a:schemeClr val="accent2">
                <a:hueOff val="177917"/>
                <a:satOff val="-3977"/>
                <a:lumOff val="-376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3600" kern="1200"/>
        </a:p>
      </dsp:txBody>
      <dsp:txXfrm rot="-5400000">
        <a:off x="3034413" y="218630"/>
        <a:ext cx="838561" cy="963864"/>
      </dsp:txXfrm>
    </dsp:sp>
    <dsp:sp modelId="{FB74799C-ED33-454F-A271-C18687C07D19}">
      <dsp:nvSpPr>
        <dsp:cNvPr id="0" name=""/>
        <dsp:cNvSpPr/>
      </dsp:nvSpPr>
      <dsp:spPr>
        <a:xfrm rot="5400000">
          <a:off x="3408885" y="1280000"/>
          <a:ext cx="1400286" cy="12182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355834"/>
                <a:satOff val="-7953"/>
                <a:lumOff val="-7529"/>
                <a:alphaOff val="0"/>
                <a:tint val="96000"/>
                <a:lumMod val="104000"/>
              </a:schemeClr>
            </a:gs>
            <a:gs pos="100000">
              <a:schemeClr val="accent2">
                <a:hueOff val="355834"/>
                <a:satOff val="-7953"/>
                <a:lumOff val="-752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Arena</a:t>
          </a:r>
          <a:endParaRPr lang="he-IL" sz="1300" kern="1200" dirty="0"/>
        </a:p>
      </dsp:txBody>
      <dsp:txXfrm rot="-5400000">
        <a:off x="3689747" y="1407193"/>
        <a:ext cx="838561" cy="963864"/>
      </dsp:txXfrm>
    </dsp:sp>
    <dsp:sp modelId="{5C84044F-2C88-4387-9D8E-2E7C09AC540A}">
      <dsp:nvSpPr>
        <dsp:cNvPr id="0" name=""/>
        <dsp:cNvSpPr/>
      </dsp:nvSpPr>
      <dsp:spPr>
        <a:xfrm>
          <a:off x="1937184" y="1469039"/>
          <a:ext cx="1512309" cy="840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Message</a:t>
          </a:r>
          <a:endParaRPr lang="he-IL" sz="1300" kern="1200" dirty="0"/>
        </a:p>
      </dsp:txBody>
      <dsp:txXfrm>
        <a:off x="1937184" y="1469039"/>
        <a:ext cx="1512309" cy="840171"/>
      </dsp:txXfrm>
    </dsp:sp>
    <dsp:sp modelId="{D9383FF0-BF23-4E5D-BC7D-C746395312D6}">
      <dsp:nvSpPr>
        <dsp:cNvPr id="0" name=""/>
        <dsp:cNvSpPr/>
      </dsp:nvSpPr>
      <dsp:spPr>
        <a:xfrm rot="5400000">
          <a:off x="4724594" y="1280000"/>
          <a:ext cx="1400286" cy="12182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533752"/>
                <a:satOff val="-11930"/>
                <a:lumOff val="-11294"/>
                <a:alphaOff val="0"/>
                <a:tint val="96000"/>
                <a:lumMod val="104000"/>
              </a:schemeClr>
            </a:gs>
            <a:gs pos="100000">
              <a:schemeClr val="accent2">
                <a:hueOff val="533752"/>
                <a:satOff val="-11930"/>
                <a:lumOff val="-1129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3600" kern="1200"/>
        </a:p>
      </dsp:txBody>
      <dsp:txXfrm rot="-5400000">
        <a:off x="5005456" y="1407193"/>
        <a:ext cx="838561" cy="963864"/>
      </dsp:txXfrm>
    </dsp:sp>
    <dsp:sp modelId="{94C003B4-D095-428D-865E-CDA6B86FF0D0}">
      <dsp:nvSpPr>
        <dsp:cNvPr id="0" name=""/>
        <dsp:cNvSpPr/>
      </dsp:nvSpPr>
      <dsp:spPr>
        <a:xfrm rot="5400000">
          <a:off x="4069260" y="2468563"/>
          <a:ext cx="1400286" cy="12182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711669"/>
                <a:satOff val="-15906"/>
                <a:lumOff val="-15058"/>
                <a:alphaOff val="0"/>
                <a:tint val="96000"/>
                <a:lumMod val="104000"/>
              </a:schemeClr>
            </a:gs>
            <a:gs pos="100000">
              <a:schemeClr val="accent2">
                <a:hueOff val="711669"/>
                <a:satOff val="-15906"/>
                <a:lumOff val="-1505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Simulator</a:t>
          </a:r>
          <a:endParaRPr lang="he-IL" sz="1300" kern="1200" dirty="0"/>
        </a:p>
      </dsp:txBody>
      <dsp:txXfrm rot="-5400000">
        <a:off x="4350122" y="2595756"/>
        <a:ext cx="838561" cy="963864"/>
      </dsp:txXfrm>
    </dsp:sp>
    <dsp:sp modelId="{8F585A9F-77F8-4450-A15E-EAAAB8631AFA}">
      <dsp:nvSpPr>
        <dsp:cNvPr id="0" name=""/>
        <dsp:cNvSpPr/>
      </dsp:nvSpPr>
      <dsp:spPr>
        <a:xfrm>
          <a:off x="5415496" y="2657602"/>
          <a:ext cx="1562719" cy="840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Battery</a:t>
          </a:r>
          <a:endParaRPr lang="he-IL" sz="1300" kern="1200" dirty="0"/>
        </a:p>
      </dsp:txBody>
      <dsp:txXfrm>
        <a:off x="5415496" y="2657602"/>
        <a:ext cx="1562719" cy="840171"/>
      </dsp:txXfrm>
    </dsp:sp>
    <dsp:sp modelId="{D7EC6EFC-56DF-44B2-9FFE-5F3640FE1AF5}">
      <dsp:nvSpPr>
        <dsp:cNvPr id="0" name=""/>
        <dsp:cNvSpPr/>
      </dsp:nvSpPr>
      <dsp:spPr>
        <a:xfrm rot="5400000">
          <a:off x="2753551" y="2468563"/>
          <a:ext cx="1400286" cy="12182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3600" kern="1200"/>
        </a:p>
      </dsp:txBody>
      <dsp:txXfrm rot="-5400000">
        <a:off x="3034413" y="2595756"/>
        <a:ext cx="838561" cy="963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4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5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9114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25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954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31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5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4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5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3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4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5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3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6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מטלה 3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מודל נתונים, סכמת ישויות וקשרים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448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4727" y="0"/>
            <a:ext cx="8911687" cy="1280890"/>
          </a:xfrm>
        </p:spPr>
        <p:txBody>
          <a:bodyPr/>
          <a:lstStyle/>
          <a:p>
            <a:r>
              <a:rPr lang="en-US" dirty="0" smtClean="0"/>
              <a:t>Classes diagram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53889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21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61" y="608316"/>
            <a:ext cx="9763960" cy="6311063"/>
          </a:xfrm>
          <a:prstGeom prst="rect">
            <a:avLst/>
          </a:prstGeom>
        </p:spPr>
      </p:pic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248970" y="0"/>
            <a:ext cx="8911687" cy="1280890"/>
          </a:xfrm>
        </p:spPr>
        <p:txBody>
          <a:bodyPr/>
          <a:lstStyle/>
          <a:p>
            <a:r>
              <a:rPr lang="en-US" dirty="0" smtClean="0"/>
              <a:t>Project’s ERD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769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4576" y="0"/>
            <a:ext cx="8911687" cy="1280890"/>
          </a:xfrm>
        </p:spPr>
        <p:txBody>
          <a:bodyPr/>
          <a:lstStyle/>
          <a:p>
            <a:r>
              <a:rPr lang="en-US" dirty="0" smtClean="0"/>
              <a:t>GUI planning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040" y="-711477"/>
            <a:ext cx="8495560" cy="737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70126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</TotalTime>
  <Words>20</Words>
  <Application>Microsoft Office PowerPoint</Application>
  <PresentationFormat>מסך רחב</PresentationFormat>
  <Paragraphs>11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Gisha</vt:lpstr>
      <vt:lpstr>Wingdings 3</vt:lpstr>
      <vt:lpstr>עשן מתפתל</vt:lpstr>
      <vt:lpstr>מטלה 3</vt:lpstr>
      <vt:lpstr>Classes diagram</vt:lpstr>
      <vt:lpstr>Project’s ERD </vt:lpstr>
      <vt:lpstr>GUI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מטלה 3</dc:title>
  <dc:creator>אור בן גיגי</dc:creator>
  <cp:lastModifiedBy>אור בן גיגי</cp:lastModifiedBy>
  <cp:revision>5</cp:revision>
  <dcterms:created xsi:type="dcterms:W3CDTF">2016-05-28T13:27:38Z</dcterms:created>
  <dcterms:modified xsi:type="dcterms:W3CDTF">2016-05-28T16:41:55Z</dcterms:modified>
</cp:coreProperties>
</file>