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59" r:id="rId4"/>
    <p:sldId id="262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7C88B-29F2-40B1-B718-42B996A9D283}" type="doc">
      <dgm:prSet loTypeId="urn:microsoft.com/office/officeart/2005/8/layout/hList6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he-IL"/>
        </a:p>
      </dgm:t>
    </dgm:pt>
    <dgm:pt modelId="{B50A7A89-C1EF-4CC6-A920-1BA7FBB926E3}">
      <dgm:prSet phldrT="[טקסט]" custT="1"/>
      <dgm:spPr/>
      <dgm:t>
        <a:bodyPr/>
        <a:lstStyle/>
        <a:p>
          <a:pPr rtl="1"/>
          <a:r>
            <a:rPr lang="en-US" sz="2800" u="sng" dirty="0" smtClean="0"/>
            <a:t>Move</a:t>
          </a:r>
        </a:p>
        <a:p>
          <a:pPr rtl="1"/>
          <a:r>
            <a:rPr lang="en-US" sz="1500" dirty="0" smtClean="0"/>
            <a:t>1. If the robot is currently in the white zone (==charging), the direction is random.</a:t>
          </a:r>
        </a:p>
        <a:p>
          <a:pPr rtl="1"/>
          <a:r>
            <a:rPr lang="en-US" sz="1500" dirty="0" smtClean="0"/>
            <a:t>2. If the robot is currently in a gray zone, the direction is calculated to it’s nearest neighbor that is in the white zone\ to the last location that this robot was in a white zone.</a:t>
          </a:r>
          <a:endParaRPr lang="he-IL" sz="1500" dirty="0"/>
        </a:p>
      </dgm:t>
    </dgm:pt>
    <dgm:pt modelId="{03F00AE8-C648-49FD-A380-ED1662CA84AF}" type="par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945BFCDB-3103-4A7F-A9B6-49D7731FB9FB}" type="sib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E5E3EA64-D54A-4E85-A7FD-6AE82CA35F7B}">
      <dgm:prSet phldrT="[טקסט]" custT="1"/>
      <dgm:spPr/>
      <dgm:t>
        <a:bodyPr/>
        <a:lstStyle/>
        <a:p>
          <a:pPr rtl="1"/>
          <a:r>
            <a:rPr lang="en-US" sz="2800" u="sng" dirty="0" smtClean="0"/>
            <a:t>Send Message</a:t>
          </a:r>
        </a:p>
        <a:p>
          <a:pPr rtl="1"/>
          <a:r>
            <a:rPr lang="en-US" sz="1500" dirty="0" smtClean="0"/>
            <a:t>If a robot is not “dead” (has battery), he can send a message if one of the following happens:</a:t>
          </a:r>
        </a:p>
        <a:p>
          <a:pPr rtl="1"/>
          <a:r>
            <a:rPr lang="en-US" sz="1500" dirty="0" smtClean="0"/>
            <a:t>1. He is a static robot (==knows its location)</a:t>
          </a:r>
        </a:p>
        <a:p>
          <a:pPr rtl="1"/>
          <a:r>
            <a:rPr lang="en-US" sz="1500" dirty="0" smtClean="0"/>
            <a:t>2. He is a moving robot- that knows its location with a guess based on at least 4 neighbors.</a:t>
          </a:r>
          <a:endParaRPr lang="he-IL" sz="1500" dirty="0"/>
        </a:p>
      </dgm:t>
    </dgm:pt>
    <dgm:pt modelId="{571A8745-7B0C-480C-A1DE-418971C1307F}" type="par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BDADF00A-1ECD-4CC3-AFF8-A8904E4B08B1}" type="sib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AEB91420-96E4-4DE5-9588-13684101F96E}">
      <dgm:prSet phldrT="[טקסט]" custT="1"/>
      <dgm:spPr/>
      <dgm:t>
        <a:bodyPr/>
        <a:lstStyle/>
        <a:p>
          <a:pPr rtl="1"/>
          <a:r>
            <a:rPr lang="en-US" sz="2800" u="sng" dirty="0" smtClean="0"/>
            <a:t>Update Guess</a:t>
          </a:r>
          <a:endParaRPr lang="he-IL" sz="2800" u="sng" dirty="0" smtClean="0"/>
        </a:p>
        <a:p>
          <a:pPr rtl="1"/>
          <a:r>
            <a:rPr lang="en-US" sz="1500" u="none" dirty="0" smtClean="0"/>
            <a:t>this method is activated every time the robot moves.</a:t>
          </a:r>
        </a:p>
        <a:p>
          <a:pPr rtl="1"/>
          <a:r>
            <a:rPr lang="en-US" sz="1500" u="none" dirty="0" smtClean="0"/>
            <a:t>It is based on the RMS algorithm. </a:t>
          </a:r>
        </a:p>
        <a:p>
          <a:pPr rtl="1"/>
          <a:r>
            <a:rPr lang="en-US" sz="1500" u="none" dirty="0" smtClean="0"/>
            <a:t>The algorithm is used with the latest messages the robot received.</a:t>
          </a:r>
        </a:p>
      </dgm:t>
    </dgm:pt>
    <dgm:pt modelId="{EC69A920-297E-43CC-AFC8-9153FA2AE787}" type="par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FB5B8609-13EA-48D8-B0FC-B9EACB3C8B17}" type="sib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89658544-A984-4CEC-B2AF-1723FBF99921}" type="pres">
      <dgm:prSet presAssocID="{DE87C88B-29F2-40B1-B718-42B996A9D283}" presName="Name0" presStyleCnt="0">
        <dgm:presLayoutVars>
          <dgm:dir/>
          <dgm:resizeHandles val="exact"/>
        </dgm:presLayoutVars>
      </dgm:prSet>
      <dgm:spPr/>
    </dgm:pt>
    <dgm:pt modelId="{2E6406E0-9FFD-4741-8A6C-C55741277DB3}" type="pres">
      <dgm:prSet presAssocID="{B50A7A89-C1EF-4CC6-A920-1BA7FBB926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3B3EEB7-DB73-4ADE-AAA6-A6B612082DB7}" type="pres">
      <dgm:prSet presAssocID="{945BFCDB-3103-4A7F-A9B6-49D7731FB9FB}" presName="sibTrans" presStyleCnt="0"/>
      <dgm:spPr/>
    </dgm:pt>
    <dgm:pt modelId="{7FAB86A4-A5E5-49A1-84E4-7326C20FBCC9}" type="pres">
      <dgm:prSet presAssocID="{E5E3EA64-D54A-4E85-A7FD-6AE82CA35F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AEEA006-3B92-4904-A58D-49064E731688}" type="pres">
      <dgm:prSet presAssocID="{BDADF00A-1ECD-4CC3-AFF8-A8904E4B08B1}" presName="sibTrans" presStyleCnt="0"/>
      <dgm:spPr/>
    </dgm:pt>
    <dgm:pt modelId="{F33422DC-4F03-4321-9691-E60DCDE9A2BC}" type="pres">
      <dgm:prSet presAssocID="{AEB91420-96E4-4DE5-9588-13684101F96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0107C36-7EFF-4941-8B2B-034FE07286DC}" srcId="{DE87C88B-29F2-40B1-B718-42B996A9D283}" destId="{AEB91420-96E4-4DE5-9588-13684101F96E}" srcOrd="2" destOrd="0" parTransId="{EC69A920-297E-43CC-AFC8-9153FA2AE787}" sibTransId="{FB5B8609-13EA-48D8-B0FC-B9EACB3C8B17}"/>
    <dgm:cxn modelId="{2A664F83-C2B8-473B-AF34-78701115FCC2}" type="presOf" srcId="{E5E3EA64-D54A-4E85-A7FD-6AE82CA35F7B}" destId="{7FAB86A4-A5E5-49A1-84E4-7326C20FBCC9}" srcOrd="0" destOrd="0" presId="urn:microsoft.com/office/officeart/2005/8/layout/hList6"/>
    <dgm:cxn modelId="{3B044EBE-6935-4411-ADDA-516C223E535F}" srcId="{DE87C88B-29F2-40B1-B718-42B996A9D283}" destId="{B50A7A89-C1EF-4CC6-A920-1BA7FBB926E3}" srcOrd="0" destOrd="0" parTransId="{03F00AE8-C648-49FD-A380-ED1662CA84AF}" sibTransId="{945BFCDB-3103-4A7F-A9B6-49D7731FB9FB}"/>
    <dgm:cxn modelId="{8CB1929C-4EF9-49C1-91F3-3B2BBA856151}" srcId="{DE87C88B-29F2-40B1-B718-42B996A9D283}" destId="{E5E3EA64-D54A-4E85-A7FD-6AE82CA35F7B}" srcOrd="1" destOrd="0" parTransId="{571A8745-7B0C-480C-A1DE-418971C1307F}" sibTransId="{BDADF00A-1ECD-4CC3-AFF8-A8904E4B08B1}"/>
    <dgm:cxn modelId="{0500BA35-791B-4873-81B8-715C01D2A090}" type="presOf" srcId="{B50A7A89-C1EF-4CC6-A920-1BA7FBB926E3}" destId="{2E6406E0-9FFD-4741-8A6C-C55741277DB3}" srcOrd="0" destOrd="0" presId="urn:microsoft.com/office/officeart/2005/8/layout/hList6"/>
    <dgm:cxn modelId="{F8F09589-8A59-4090-9259-1339A4C7D103}" type="presOf" srcId="{DE87C88B-29F2-40B1-B718-42B996A9D283}" destId="{89658544-A984-4CEC-B2AF-1723FBF99921}" srcOrd="0" destOrd="0" presId="urn:microsoft.com/office/officeart/2005/8/layout/hList6"/>
    <dgm:cxn modelId="{415B59A8-D2F6-489A-B923-9C0DCBCF2EF9}" type="presOf" srcId="{AEB91420-96E4-4DE5-9588-13684101F96E}" destId="{F33422DC-4F03-4321-9691-E60DCDE9A2BC}" srcOrd="0" destOrd="0" presId="urn:microsoft.com/office/officeart/2005/8/layout/hList6"/>
    <dgm:cxn modelId="{B13B7158-A231-480E-9117-CD77BBAF2034}" type="presParOf" srcId="{89658544-A984-4CEC-B2AF-1723FBF99921}" destId="{2E6406E0-9FFD-4741-8A6C-C55741277DB3}" srcOrd="0" destOrd="0" presId="urn:microsoft.com/office/officeart/2005/8/layout/hList6"/>
    <dgm:cxn modelId="{E8098366-68EA-44E3-B48C-47FF02769356}" type="presParOf" srcId="{89658544-A984-4CEC-B2AF-1723FBF99921}" destId="{93B3EEB7-DB73-4ADE-AAA6-A6B612082DB7}" srcOrd="1" destOrd="0" presId="urn:microsoft.com/office/officeart/2005/8/layout/hList6"/>
    <dgm:cxn modelId="{D56DB244-5187-4C79-B92C-7F1A437BF4AA}" type="presParOf" srcId="{89658544-A984-4CEC-B2AF-1723FBF99921}" destId="{7FAB86A4-A5E5-49A1-84E4-7326C20FBCC9}" srcOrd="2" destOrd="0" presId="urn:microsoft.com/office/officeart/2005/8/layout/hList6"/>
    <dgm:cxn modelId="{C74DA847-7D6E-4F15-8158-BE24FD750EDB}" type="presParOf" srcId="{89658544-A984-4CEC-B2AF-1723FBF99921}" destId="{1AEEA006-3B92-4904-A58D-49064E731688}" srcOrd="3" destOrd="0" presId="urn:microsoft.com/office/officeart/2005/8/layout/hList6"/>
    <dgm:cxn modelId="{F7DE8FD7-47B8-469D-BEAB-1778B8F366DA}" type="presParOf" srcId="{89658544-A984-4CEC-B2AF-1723FBF99921}" destId="{F33422DC-4F03-4321-9691-E60DCDE9A2B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7C88B-29F2-40B1-B718-42B996A9D283}" type="doc">
      <dgm:prSet loTypeId="urn:microsoft.com/office/officeart/2005/8/layout/hList6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he-IL"/>
        </a:p>
      </dgm:t>
    </dgm:pt>
    <dgm:pt modelId="{B50A7A89-C1EF-4CC6-A920-1BA7FBB926E3}">
      <dgm:prSet phldrT="[טקסט]" custT="1"/>
      <dgm:spPr/>
      <dgm:t>
        <a:bodyPr/>
        <a:lstStyle/>
        <a:p>
          <a:pPr rtl="1"/>
          <a:r>
            <a:rPr lang="en-US" sz="2800" u="sng" dirty="0" smtClean="0"/>
            <a:t>Create random arena</a:t>
          </a:r>
        </a:p>
        <a:p>
          <a:pPr rtl="1"/>
          <a:r>
            <a:rPr lang="en-US" sz="1500" dirty="0" smtClean="0"/>
            <a:t>This method generates white, gray and black areas in the arena. </a:t>
          </a:r>
        </a:p>
        <a:p>
          <a:pPr rtl="1"/>
          <a:r>
            <a:rPr lang="en-US" sz="1500" dirty="0" smtClean="0"/>
            <a:t>The default size of the arena is 1000*1000 as defined in the Global Parameters class.</a:t>
          </a:r>
        </a:p>
      </dgm:t>
    </dgm:pt>
    <dgm:pt modelId="{03F00AE8-C648-49FD-A380-ED1662CA84AF}" type="par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945BFCDB-3103-4A7F-A9B6-49D7731FB9FB}" type="sib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E5E3EA64-D54A-4E85-A7FD-6AE82CA35F7B}">
      <dgm:prSet phldrT="[טקסט]" custT="1"/>
      <dgm:spPr/>
      <dgm:t>
        <a:bodyPr/>
        <a:lstStyle/>
        <a:p>
          <a:pPr rtl="1"/>
          <a:r>
            <a:rPr lang="en-US" sz="2800" u="sng" dirty="0" smtClean="0"/>
            <a:t>Create arena from file</a:t>
          </a:r>
        </a:p>
        <a:p>
          <a:pPr rtl="1"/>
          <a:r>
            <a:rPr lang="en-US" sz="1500" dirty="0" smtClean="0"/>
            <a:t>This method creates the arena from a file (build in a template).</a:t>
          </a:r>
        </a:p>
        <a:p>
          <a:pPr rtl="1"/>
          <a:r>
            <a:rPr lang="en-US" sz="1500" dirty="0" smtClean="0"/>
            <a:t>The method “reads” the limits of the black and gray areas, and then implements them unto the arena.</a:t>
          </a:r>
        </a:p>
      </dgm:t>
    </dgm:pt>
    <dgm:pt modelId="{571A8745-7B0C-480C-A1DE-418971C1307F}" type="par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BDADF00A-1ECD-4CC3-AFF8-A8904E4B08B1}" type="sib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AEB91420-96E4-4DE5-9588-13684101F96E}">
      <dgm:prSet phldrT="[טקסט]" custT="1"/>
      <dgm:spPr/>
      <dgm:t>
        <a:bodyPr/>
        <a:lstStyle/>
        <a:p>
          <a:pPr rtl="1"/>
          <a:r>
            <a:rPr lang="en-US" sz="2800" u="sng" dirty="0" smtClean="0"/>
            <a:t>Create robots</a:t>
          </a:r>
          <a:endParaRPr lang="he-IL" sz="2800" u="sng" dirty="0" smtClean="0"/>
        </a:p>
        <a:p>
          <a:pPr rtl="1"/>
          <a:r>
            <a:rPr lang="en-US" sz="1500" u="none" dirty="0" smtClean="0"/>
            <a:t>This method receive argument: number of robots to create, and Boolean- </a:t>
          </a:r>
          <a:r>
            <a:rPr lang="en-US" sz="1500" u="none" dirty="0" err="1" smtClean="0"/>
            <a:t>isStatic</a:t>
          </a:r>
          <a:r>
            <a:rPr lang="en-US" sz="1500" u="none" dirty="0" smtClean="0"/>
            <a:t>.</a:t>
          </a:r>
        </a:p>
        <a:p>
          <a:pPr rtl="1"/>
          <a:r>
            <a:rPr lang="en-US" sz="1500" u="none" dirty="0" smtClean="0"/>
            <a:t>For each robot it choose a random spot- make sure its not a black one, and place the new robot to the spot.</a:t>
          </a:r>
        </a:p>
        <a:p>
          <a:pPr rtl="1"/>
          <a:r>
            <a:rPr lang="en-US" sz="1500" u="none" dirty="0" smtClean="0"/>
            <a:t>Then the method creates the robot in the </a:t>
          </a:r>
          <a:r>
            <a:rPr lang="en-US" sz="1500" u="none" dirty="0" err="1" smtClean="0"/>
            <a:t>gui</a:t>
          </a:r>
          <a:r>
            <a:rPr lang="en-US" sz="1500" u="none" dirty="0" smtClean="0"/>
            <a:t>.</a:t>
          </a:r>
        </a:p>
      </dgm:t>
    </dgm:pt>
    <dgm:pt modelId="{EC69A920-297E-43CC-AFC8-9153FA2AE787}" type="par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FB5B8609-13EA-48D8-B0FC-B9EACB3C8B17}" type="sib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89658544-A984-4CEC-B2AF-1723FBF99921}" type="pres">
      <dgm:prSet presAssocID="{DE87C88B-29F2-40B1-B718-42B996A9D283}" presName="Name0" presStyleCnt="0">
        <dgm:presLayoutVars>
          <dgm:dir/>
          <dgm:resizeHandles val="exact"/>
        </dgm:presLayoutVars>
      </dgm:prSet>
      <dgm:spPr/>
    </dgm:pt>
    <dgm:pt modelId="{2E6406E0-9FFD-4741-8A6C-C55741277DB3}" type="pres">
      <dgm:prSet presAssocID="{B50A7A89-C1EF-4CC6-A920-1BA7FBB926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3B3EEB7-DB73-4ADE-AAA6-A6B612082DB7}" type="pres">
      <dgm:prSet presAssocID="{945BFCDB-3103-4A7F-A9B6-49D7731FB9FB}" presName="sibTrans" presStyleCnt="0"/>
      <dgm:spPr/>
    </dgm:pt>
    <dgm:pt modelId="{7FAB86A4-A5E5-49A1-84E4-7326C20FBCC9}" type="pres">
      <dgm:prSet presAssocID="{E5E3EA64-D54A-4E85-A7FD-6AE82CA35F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AEEA006-3B92-4904-A58D-49064E731688}" type="pres">
      <dgm:prSet presAssocID="{BDADF00A-1ECD-4CC3-AFF8-A8904E4B08B1}" presName="sibTrans" presStyleCnt="0"/>
      <dgm:spPr/>
    </dgm:pt>
    <dgm:pt modelId="{F33422DC-4F03-4321-9691-E60DCDE9A2BC}" type="pres">
      <dgm:prSet presAssocID="{AEB91420-96E4-4DE5-9588-13684101F96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500BA35-791B-4873-81B8-715C01D2A090}" type="presOf" srcId="{B50A7A89-C1EF-4CC6-A920-1BA7FBB926E3}" destId="{2E6406E0-9FFD-4741-8A6C-C55741277DB3}" srcOrd="0" destOrd="0" presId="urn:microsoft.com/office/officeart/2005/8/layout/hList6"/>
    <dgm:cxn modelId="{3B044EBE-6935-4411-ADDA-516C223E535F}" srcId="{DE87C88B-29F2-40B1-B718-42B996A9D283}" destId="{B50A7A89-C1EF-4CC6-A920-1BA7FBB926E3}" srcOrd="0" destOrd="0" parTransId="{03F00AE8-C648-49FD-A380-ED1662CA84AF}" sibTransId="{945BFCDB-3103-4A7F-A9B6-49D7731FB9FB}"/>
    <dgm:cxn modelId="{8CB1929C-4EF9-49C1-91F3-3B2BBA856151}" srcId="{DE87C88B-29F2-40B1-B718-42B996A9D283}" destId="{E5E3EA64-D54A-4E85-A7FD-6AE82CA35F7B}" srcOrd="1" destOrd="0" parTransId="{571A8745-7B0C-480C-A1DE-418971C1307F}" sibTransId="{BDADF00A-1ECD-4CC3-AFF8-A8904E4B08B1}"/>
    <dgm:cxn modelId="{30107C36-7EFF-4941-8B2B-034FE07286DC}" srcId="{DE87C88B-29F2-40B1-B718-42B996A9D283}" destId="{AEB91420-96E4-4DE5-9588-13684101F96E}" srcOrd="2" destOrd="0" parTransId="{EC69A920-297E-43CC-AFC8-9153FA2AE787}" sibTransId="{FB5B8609-13EA-48D8-B0FC-B9EACB3C8B17}"/>
    <dgm:cxn modelId="{415B59A8-D2F6-489A-B923-9C0DCBCF2EF9}" type="presOf" srcId="{AEB91420-96E4-4DE5-9588-13684101F96E}" destId="{F33422DC-4F03-4321-9691-E60DCDE9A2BC}" srcOrd="0" destOrd="0" presId="urn:microsoft.com/office/officeart/2005/8/layout/hList6"/>
    <dgm:cxn modelId="{2A664F83-C2B8-473B-AF34-78701115FCC2}" type="presOf" srcId="{E5E3EA64-D54A-4E85-A7FD-6AE82CA35F7B}" destId="{7FAB86A4-A5E5-49A1-84E4-7326C20FBCC9}" srcOrd="0" destOrd="0" presId="urn:microsoft.com/office/officeart/2005/8/layout/hList6"/>
    <dgm:cxn modelId="{F8F09589-8A59-4090-9259-1339A4C7D103}" type="presOf" srcId="{DE87C88B-29F2-40B1-B718-42B996A9D283}" destId="{89658544-A984-4CEC-B2AF-1723FBF99921}" srcOrd="0" destOrd="0" presId="urn:microsoft.com/office/officeart/2005/8/layout/hList6"/>
    <dgm:cxn modelId="{B13B7158-A231-480E-9117-CD77BBAF2034}" type="presParOf" srcId="{89658544-A984-4CEC-B2AF-1723FBF99921}" destId="{2E6406E0-9FFD-4741-8A6C-C55741277DB3}" srcOrd="0" destOrd="0" presId="urn:microsoft.com/office/officeart/2005/8/layout/hList6"/>
    <dgm:cxn modelId="{E8098366-68EA-44E3-B48C-47FF02769356}" type="presParOf" srcId="{89658544-A984-4CEC-B2AF-1723FBF99921}" destId="{93B3EEB7-DB73-4ADE-AAA6-A6B612082DB7}" srcOrd="1" destOrd="0" presId="urn:microsoft.com/office/officeart/2005/8/layout/hList6"/>
    <dgm:cxn modelId="{D56DB244-5187-4C79-B92C-7F1A437BF4AA}" type="presParOf" srcId="{89658544-A984-4CEC-B2AF-1723FBF99921}" destId="{7FAB86A4-A5E5-49A1-84E4-7326C20FBCC9}" srcOrd="2" destOrd="0" presId="urn:microsoft.com/office/officeart/2005/8/layout/hList6"/>
    <dgm:cxn modelId="{C74DA847-7D6E-4F15-8158-BE24FD750EDB}" type="presParOf" srcId="{89658544-A984-4CEC-B2AF-1723FBF99921}" destId="{1AEEA006-3B92-4904-A58D-49064E731688}" srcOrd="3" destOrd="0" presId="urn:microsoft.com/office/officeart/2005/8/layout/hList6"/>
    <dgm:cxn modelId="{F7DE8FD7-47B8-469D-BEAB-1778B8F366DA}" type="presParOf" srcId="{89658544-A984-4CEC-B2AF-1723FBF99921}" destId="{F33422DC-4F03-4321-9691-E60DCDE9A2B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7C88B-29F2-40B1-B718-42B996A9D283}" type="doc">
      <dgm:prSet loTypeId="urn:microsoft.com/office/officeart/2005/8/layout/hList6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rtl="1"/>
          <a:endParaRPr lang="he-IL"/>
        </a:p>
      </dgm:t>
    </dgm:pt>
    <dgm:pt modelId="{B50A7A89-C1EF-4CC6-A920-1BA7FBB926E3}">
      <dgm:prSet phldrT="[טקסט]" custT="1"/>
      <dgm:spPr/>
      <dgm:t>
        <a:bodyPr/>
        <a:lstStyle/>
        <a:p>
          <a:pPr rtl="1"/>
          <a:r>
            <a:rPr lang="en-US" sz="2800" u="sng" dirty="0" smtClean="0"/>
            <a:t>Move</a:t>
          </a:r>
        </a:p>
        <a:p>
          <a:pPr rtl="1"/>
          <a:r>
            <a:rPr lang="en-US" sz="1500" dirty="0" smtClean="0"/>
            <a:t>1. The method moves all the moving robots on each iteration.</a:t>
          </a:r>
        </a:p>
        <a:p>
          <a:pPr rtl="1"/>
          <a:r>
            <a:rPr lang="en-US" sz="1500" dirty="0" smtClean="0"/>
            <a:t>2. It calls to the send message method.</a:t>
          </a:r>
        </a:p>
        <a:p>
          <a:pPr rtl="1"/>
          <a:r>
            <a:rPr lang="en-US" sz="1500" dirty="0" smtClean="0"/>
            <a:t>3. It calls the update guess for each robot- to update its location based on the messages that were just send.</a:t>
          </a:r>
          <a:endParaRPr lang="he-IL" sz="1500" dirty="0"/>
        </a:p>
      </dgm:t>
    </dgm:pt>
    <dgm:pt modelId="{03F00AE8-C648-49FD-A380-ED1662CA84AF}" type="par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945BFCDB-3103-4A7F-A9B6-49D7731FB9FB}" type="sibTrans" cxnId="{3B044EBE-6935-4411-ADDA-516C223E535F}">
      <dgm:prSet/>
      <dgm:spPr/>
      <dgm:t>
        <a:bodyPr/>
        <a:lstStyle/>
        <a:p>
          <a:pPr rtl="1"/>
          <a:endParaRPr lang="he-IL"/>
        </a:p>
      </dgm:t>
    </dgm:pt>
    <dgm:pt modelId="{E5E3EA64-D54A-4E85-A7FD-6AE82CA35F7B}">
      <dgm:prSet phldrT="[טקסט]" custT="1"/>
      <dgm:spPr/>
      <dgm:t>
        <a:bodyPr/>
        <a:lstStyle/>
        <a:p>
          <a:pPr rtl="1"/>
          <a:r>
            <a:rPr lang="en-US" sz="2800" u="sng" dirty="0" smtClean="0"/>
            <a:t>Send Message</a:t>
          </a:r>
        </a:p>
        <a:p>
          <a:pPr rtl="1"/>
          <a:r>
            <a:rPr lang="en-US" sz="1500" dirty="0" smtClean="0"/>
            <a:t>1. The method decides randomly which robots will send\ get the messages.</a:t>
          </a:r>
        </a:p>
        <a:p>
          <a:pPr rtl="1"/>
          <a:r>
            <a:rPr lang="en-US" sz="1500" dirty="0" smtClean="0"/>
            <a:t>2. For each receiving robot- the method calculates which sending robot is the closest to him.</a:t>
          </a:r>
        </a:p>
        <a:p>
          <a:pPr rtl="1"/>
          <a:r>
            <a:rPr lang="en-US" sz="1500" dirty="0" smtClean="0"/>
            <a:t>3. The receiving robot gets the message with the distance from the sender- uniformed by 20%.</a:t>
          </a:r>
          <a:endParaRPr lang="he-IL" sz="1500" dirty="0"/>
        </a:p>
      </dgm:t>
    </dgm:pt>
    <dgm:pt modelId="{571A8745-7B0C-480C-A1DE-418971C1307F}" type="par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BDADF00A-1ECD-4CC3-AFF8-A8904E4B08B1}" type="sibTrans" cxnId="{8CB1929C-4EF9-49C1-91F3-3B2BBA856151}">
      <dgm:prSet/>
      <dgm:spPr/>
      <dgm:t>
        <a:bodyPr/>
        <a:lstStyle/>
        <a:p>
          <a:pPr rtl="1"/>
          <a:endParaRPr lang="he-IL"/>
        </a:p>
      </dgm:t>
    </dgm:pt>
    <dgm:pt modelId="{AEB91420-96E4-4DE5-9588-13684101F96E}">
      <dgm:prSet phldrT="[טקסט]" custT="1"/>
      <dgm:spPr/>
      <dgm:t>
        <a:bodyPr/>
        <a:lstStyle/>
        <a:p>
          <a:pPr rtl="1"/>
          <a:r>
            <a:rPr lang="en-US" sz="2800" u="sng" dirty="0" smtClean="0"/>
            <a:t>Main</a:t>
          </a:r>
          <a:endParaRPr lang="he-IL" sz="2800" u="sng" dirty="0" smtClean="0"/>
        </a:p>
        <a:p>
          <a:pPr rtl="1"/>
          <a:r>
            <a:rPr lang="en-US" sz="1500" u="none" dirty="0" smtClean="0"/>
            <a:t>1. Creates the arena (from file or randomly)</a:t>
          </a:r>
        </a:p>
        <a:p>
          <a:pPr rtl="1"/>
          <a:r>
            <a:rPr lang="en-US" sz="1500" u="none" dirty="0" smtClean="0"/>
            <a:t>2. Creates the robots.</a:t>
          </a:r>
        </a:p>
        <a:p>
          <a:pPr rtl="1"/>
          <a:r>
            <a:rPr lang="en-US" sz="1500" u="none" dirty="0" smtClean="0"/>
            <a:t>3. Move the robots in the arena.</a:t>
          </a:r>
        </a:p>
      </dgm:t>
    </dgm:pt>
    <dgm:pt modelId="{EC69A920-297E-43CC-AFC8-9153FA2AE787}" type="par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FB5B8609-13EA-48D8-B0FC-B9EACB3C8B17}" type="sibTrans" cxnId="{30107C36-7EFF-4941-8B2B-034FE07286DC}">
      <dgm:prSet/>
      <dgm:spPr/>
      <dgm:t>
        <a:bodyPr/>
        <a:lstStyle/>
        <a:p>
          <a:pPr rtl="1"/>
          <a:endParaRPr lang="he-IL"/>
        </a:p>
      </dgm:t>
    </dgm:pt>
    <dgm:pt modelId="{89658544-A984-4CEC-B2AF-1723FBF99921}" type="pres">
      <dgm:prSet presAssocID="{DE87C88B-29F2-40B1-B718-42B996A9D283}" presName="Name0" presStyleCnt="0">
        <dgm:presLayoutVars>
          <dgm:dir/>
          <dgm:resizeHandles val="exact"/>
        </dgm:presLayoutVars>
      </dgm:prSet>
      <dgm:spPr/>
    </dgm:pt>
    <dgm:pt modelId="{2E6406E0-9FFD-4741-8A6C-C55741277DB3}" type="pres">
      <dgm:prSet presAssocID="{B50A7A89-C1EF-4CC6-A920-1BA7FBB926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3B3EEB7-DB73-4ADE-AAA6-A6B612082DB7}" type="pres">
      <dgm:prSet presAssocID="{945BFCDB-3103-4A7F-A9B6-49D7731FB9FB}" presName="sibTrans" presStyleCnt="0"/>
      <dgm:spPr/>
    </dgm:pt>
    <dgm:pt modelId="{7FAB86A4-A5E5-49A1-84E4-7326C20FBCC9}" type="pres">
      <dgm:prSet presAssocID="{E5E3EA64-D54A-4E85-A7FD-6AE82CA35F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AEEA006-3B92-4904-A58D-49064E731688}" type="pres">
      <dgm:prSet presAssocID="{BDADF00A-1ECD-4CC3-AFF8-A8904E4B08B1}" presName="sibTrans" presStyleCnt="0"/>
      <dgm:spPr/>
    </dgm:pt>
    <dgm:pt modelId="{F33422DC-4F03-4321-9691-E60DCDE9A2BC}" type="pres">
      <dgm:prSet presAssocID="{AEB91420-96E4-4DE5-9588-13684101F96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500BA35-791B-4873-81B8-715C01D2A090}" type="presOf" srcId="{B50A7A89-C1EF-4CC6-A920-1BA7FBB926E3}" destId="{2E6406E0-9FFD-4741-8A6C-C55741277DB3}" srcOrd="0" destOrd="0" presId="urn:microsoft.com/office/officeart/2005/8/layout/hList6"/>
    <dgm:cxn modelId="{3B044EBE-6935-4411-ADDA-516C223E535F}" srcId="{DE87C88B-29F2-40B1-B718-42B996A9D283}" destId="{B50A7A89-C1EF-4CC6-A920-1BA7FBB926E3}" srcOrd="0" destOrd="0" parTransId="{03F00AE8-C648-49FD-A380-ED1662CA84AF}" sibTransId="{945BFCDB-3103-4A7F-A9B6-49D7731FB9FB}"/>
    <dgm:cxn modelId="{8CB1929C-4EF9-49C1-91F3-3B2BBA856151}" srcId="{DE87C88B-29F2-40B1-B718-42B996A9D283}" destId="{E5E3EA64-D54A-4E85-A7FD-6AE82CA35F7B}" srcOrd="1" destOrd="0" parTransId="{571A8745-7B0C-480C-A1DE-418971C1307F}" sibTransId="{BDADF00A-1ECD-4CC3-AFF8-A8904E4B08B1}"/>
    <dgm:cxn modelId="{30107C36-7EFF-4941-8B2B-034FE07286DC}" srcId="{DE87C88B-29F2-40B1-B718-42B996A9D283}" destId="{AEB91420-96E4-4DE5-9588-13684101F96E}" srcOrd="2" destOrd="0" parTransId="{EC69A920-297E-43CC-AFC8-9153FA2AE787}" sibTransId="{FB5B8609-13EA-48D8-B0FC-B9EACB3C8B17}"/>
    <dgm:cxn modelId="{415B59A8-D2F6-489A-B923-9C0DCBCF2EF9}" type="presOf" srcId="{AEB91420-96E4-4DE5-9588-13684101F96E}" destId="{F33422DC-4F03-4321-9691-E60DCDE9A2BC}" srcOrd="0" destOrd="0" presId="urn:microsoft.com/office/officeart/2005/8/layout/hList6"/>
    <dgm:cxn modelId="{2A664F83-C2B8-473B-AF34-78701115FCC2}" type="presOf" srcId="{E5E3EA64-D54A-4E85-A7FD-6AE82CA35F7B}" destId="{7FAB86A4-A5E5-49A1-84E4-7326C20FBCC9}" srcOrd="0" destOrd="0" presId="urn:microsoft.com/office/officeart/2005/8/layout/hList6"/>
    <dgm:cxn modelId="{F8F09589-8A59-4090-9259-1339A4C7D103}" type="presOf" srcId="{DE87C88B-29F2-40B1-B718-42B996A9D283}" destId="{89658544-A984-4CEC-B2AF-1723FBF99921}" srcOrd="0" destOrd="0" presId="urn:microsoft.com/office/officeart/2005/8/layout/hList6"/>
    <dgm:cxn modelId="{B13B7158-A231-480E-9117-CD77BBAF2034}" type="presParOf" srcId="{89658544-A984-4CEC-B2AF-1723FBF99921}" destId="{2E6406E0-9FFD-4741-8A6C-C55741277DB3}" srcOrd="0" destOrd="0" presId="urn:microsoft.com/office/officeart/2005/8/layout/hList6"/>
    <dgm:cxn modelId="{E8098366-68EA-44E3-B48C-47FF02769356}" type="presParOf" srcId="{89658544-A984-4CEC-B2AF-1723FBF99921}" destId="{93B3EEB7-DB73-4ADE-AAA6-A6B612082DB7}" srcOrd="1" destOrd="0" presId="urn:microsoft.com/office/officeart/2005/8/layout/hList6"/>
    <dgm:cxn modelId="{D56DB244-5187-4C79-B92C-7F1A437BF4AA}" type="presParOf" srcId="{89658544-A984-4CEC-B2AF-1723FBF99921}" destId="{7FAB86A4-A5E5-49A1-84E4-7326C20FBCC9}" srcOrd="2" destOrd="0" presId="urn:microsoft.com/office/officeart/2005/8/layout/hList6"/>
    <dgm:cxn modelId="{C74DA847-7D6E-4F15-8158-BE24FD750EDB}" type="presParOf" srcId="{89658544-A984-4CEC-B2AF-1723FBF99921}" destId="{1AEEA006-3B92-4904-A58D-49064E731688}" srcOrd="3" destOrd="0" presId="urn:microsoft.com/office/officeart/2005/8/layout/hList6"/>
    <dgm:cxn modelId="{F7DE8FD7-47B8-469D-BEAB-1778B8F366DA}" type="presParOf" srcId="{89658544-A984-4CEC-B2AF-1723FBF99921}" destId="{F33422DC-4F03-4321-9691-E60DCDE9A2B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06E0-9FFD-4741-8A6C-C55741277DB3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Move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If the robot is currently in the white zone (==charging), the direction is random.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If the robot is currently in a gray zone, the direction is calculated to it’s nearest neighbor that is in the white zone\ to the last location that this robot was in a white zone.</a:t>
          </a:r>
          <a:endParaRPr lang="he-IL" sz="1500" kern="1200" dirty="0"/>
        </a:p>
      </dsp:txBody>
      <dsp:txXfrm rot="5400000">
        <a:off x="993" y="1083732"/>
        <a:ext cx="2579687" cy="3251201"/>
      </dsp:txXfrm>
    </dsp:sp>
    <dsp:sp modelId="{7FAB86A4-A5E5-49A1-84E4-7326C20FBCC9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Send Message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If a robot is not “dead” (has battery), he can send a message if one of the following happens: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He is a static robot (==knows its location)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He is a moving robot- that knows its location with a guess based on at least 4 neighbors.</a:t>
          </a:r>
          <a:endParaRPr lang="he-IL" sz="1500" kern="1200" dirty="0"/>
        </a:p>
      </dsp:txBody>
      <dsp:txXfrm rot="5400000">
        <a:off x="2774156" y="1083732"/>
        <a:ext cx="2579687" cy="3251201"/>
      </dsp:txXfrm>
    </dsp:sp>
    <dsp:sp modelId="{F33422DC-4F03-4321-9691-E60DCDE9A2BC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Update Guess</a:t>
          </a:r>
          <a:endParaRPr lang="he-IL" sz="2800" u="sng" kern="1200" dirty="0" smtClean="0"/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this method is activated every time the robot moves.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It is based on the RMS algorithm. 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The algorithm is used with the latest messages the robot received.</a:t>
          </a:r>
        </a:p>
      </dsp:txBody>
      <dsp:txXfrm rot="5400000">
        <a:off x="5547320" y="1083732"/>
        <a:ext cx="2579687" cy="325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06E0-9FFD-4741-8A6C-C55741277DB3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Create random arena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This method generates white, gray and black areas in the arena. 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default size of the arena is 1000*1000 as defined in the Global Parameters class.</a:t>
          </a:r>
        </a:p>
      </dsp:txBody>
      <dsp:txXfrm rot="5400000">
        <a:off x="993" y="1083732"/>
        <a:ext cx="2579687" cy="3251201"/>
      </dsp:txXfrm>
    </dsp:sp>
    <dsp:sp modelId="{7FAB86A4-A5E5-49A1-84E4-7326C20FBCC9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Create arena from file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This method creates the arena from a file (build in a template).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method “reads” the limits of the black and gray areas, and then implements them unto the arena.</a:t>
          </a:r>
        </a:p>
      </dsp:txBody>
      <dsp:txXfrm rot="5400000">
        <a:off x="2774156" y="1083732"/>
        <a:ext cx="2579687" cy="3251201"/>
      </dsp:txXfrm>
    </dsp:sp>
    <dsp:sp modelId="{F33422DC-4F03-4321-9691-E60DCDE9A2BC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Create robots</a:t>
          </a:r>
          <a:endParaRPr lang="he-IL" sz="2800" u="sng" kern="1200" dirty="0" smtClean="0"/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This method receive argument: number of robots to create, and Boolean- </a:t>
          </a:r>
          <a:r>
            <a:rPr lang="en-US" sz="1500" u="none" kern="1200" dirty="0" err="1" smtClean="0"/>
            <a:t>isStatic</a:t>
          </a:r>
          <a:r>
            <a:rPr lang="en-US" sz="1500" u="none" kern="1200" dirty="0" smtClean="0"/>
            <a:t>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For each robot it choose a random spot- make sure its not a black one, and place the new robot to the spot.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Then the method creates the robot in the </a:t>
          </a:r>
          <a:r>
            <a:rPr lang="en-US" sz="1500" u="none" kern="1200" dirty="0" err="1" smtClean="0"/>
            <a:t>gui</a:t>
          </a:r>
          <a:r>
            <a:rPr lang="en-US" sz="1500" u="none" kern="1200" dirty="0" smtClean="0"/>
            <a:t>.</a:t>
          </a:r>
        </a:p>
      </dsp:txBody>
      <dsp:txXfrm rot="5400000">
        <a:off x="5547320" y="1083732"/>
        <a:ext cx="2579687" cy="3251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06E0-9FFD-4741-8A6C-C55741277DB3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Move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The method moves all the moving robots on each iteration.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It calls to the send message method.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3. It calls the update guess for each robot- to update its location based on the messages that were just send.</a:t>
          </a:r>
          <a:endParaRPr lang="he-IL" sz="1500" kern="1200" dirty="0"/>
        </a:p>
      </dsp:txBody>
      <dsp:txXfrm rot="5400000">
        <a:off x="993" y="1083732"/>
        <a:ext cx="2579687" cy="3251201"/>
      </dsp:txXfrm>
    </dsp:sp>
    <dsp:sp modelId="{7FAB86A4-A5E5-49A1-84E4-7326C20FBCC9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Send Message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The method decides randomly which robots will send\ get the messages.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For each receiving robot- the method calculates which sending robot is the closest to him.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3. The receiving robot gets the message with the distance from the sender- uniformed by 20%.</a:t>
          </a:r>
          <a:endParaRPr lang="he-IL" sz="1500" kern="1200" dirty="0"/>
        </a:p>
      </dsp:txBody>
      <dsp:txXfrm rot="5400000">
        <a:off x="2774156" y="1083732"/>
        <a:ext cx="2579687" cy="3251201"/>
      </dsp:txXfrm>
    </dsp:sp>
    <dsp:sp modelId="{F33422DC-4F03-4321-9691-E60DCDE9A2BC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Main</a:t>
          </a:r>
          <a:endParaRPr lang="he-IL" sz="2800" u="sng" kern="1200" dirty="0" smtClean="0"/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1. Creates the arena (from file or randomly)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2. Creates the robots.</a:t>
          </a:r>
        </a:p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none" kern="1200" dirty="0" smtClean="0"/>
            <a:t>3. Move the robots in the arena.</a:t>
          </a: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11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2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9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3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5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 3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PROJECT’S MAIN MODEL, ERD AND CLASS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44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61" y="608316"/>
            <a:ext cx="9763960" cy="6311063"/>
          </a:xfrm>
          <a:prstGeom prst="rect">
            <a:avLst/>
          </a:prstGeom>
        </p:spPr>
      </p:pic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248970" y="0"/>
            <a:ext cx="8911687" cy="1280890"/>
          </a:xfrm>
        </p:spPr>
        <p:txBody>
          <a:bodyPr/>
          <a:lstStyle/>
          <a:p>
            <a:r>
              <a:rPr lang="en-US" dirty="0" smtClean="0"/>
              <a:t>Project’s ERD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76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4727" y="0"/>
            <a:ext cx="8911687" cy="1280890"/>
          </a:xfrm>
        </p:spPr>
        <p:txBody>
          <a:bodyPr/>
          <a:lstStyle/>
          <a:p>
            <a:r>
              <a:rPr lang="en-US" dirty="0" smtClean="0"/>
              <a:t>Classes diagram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3" y="257577"/>
            <a:ext cx="9981373" cy="65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274727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Robot class model</a:t>
            </a:r>
            <a:endParaRPr lang="he-IL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232977906"/>
              </p:ext>
            </p:extLst>
          </p:nvPr>
        </p:nvGraphicFramePr>
        <p:xfrm>
          <a:off x="1954726" y="1144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5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274727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Arena class model</a:t>
            </a:r>
            <a:endParaRPr lang="he-IL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785777630"/>
              </p:ext>
            </p:extLst>
          </p:nvPr>
        </p:nvGraphicFramePr>
        <p:xfrm>
          <a:off x="1954726" y="1144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9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274727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Simulator class model</a:t>
            </a:r>
            <a:endParaRPr lang="he-IL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951094689"/>
              </p:ext>
            </p:extLst>
          </p:nvPr>
        </p:nvGraphicFramePr>
        <p:xfrm>
          <a:off x="1954726" y="1144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4576" y="0"/>
            <a:ext cx="8911687" cy="1280890"/>
          </a:xfrm>
        </p:spPr>
        <p:txBody>
          <a:bodyPr/>
          <a:lstStyle/>
          <a:p>
            <a:r>
              <a:rPr lang="en-US" dirty="0" smtClean="0"/>
              <a:t>GUI planning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40" y="-711477"/>
            <a:ext cx="8495560" cy="73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427</Words>
  <Application>Microsoft Office PowerPoint</Application>
  <PresentationFormat>מסך רחב</PresentationFormat>
  <Paragraphs>41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Gisha</vt:lpstr>
      <vt:lpstr>Wingdings 3</vt:lpstr>
      <vt:lpstr>עשן מתפתל</vt:lpstr>
      <vt:lpstr>EX 3</vt:lpstr>
      <vt:lpstr>Project’s ERD </vt:lpstr>
      <vt:lpstr>Classes diagram</vt:lpstr>
      <vt:lpstr>מצגת של PowerPoint‏</vt:lpstr>
      <vt:lpstr>מצגת של PowerPoint‏</vt:lpstr>
      <vt:lpstr>מצגת של PowerPoint‏</vt:lpstr>
      <vt:lpstr>GUI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מטלה 3</dc:title>
  <dc:creator>אור בן גיגי</dc:creator>
  <cp:lastModifiedBy>אור בן גיגי</cp:lastModifiedBy>
  <cp:revision>12</cp:revision>
  <dcterms:created xsi:type="dcterms:W3CDTF">2016-05-28T13:27:38Z</dcterms:created>
  <dcterms:modified xsi:type="dcterms:W3CDTF">2016-05-30T09:19:30Z</dcterms:modified>
</cp:coreProperties>
</file>